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4" r:id="rId2"/>
    <p:sldId id="258" r:id="rId3"/>
    <p:sldId id="271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2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8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7F8EE7B7-A3EB-4D15-8E6D-7C1981800561}" type="datetimeFigureOut">
              <a:rPr lang="en-US" smtClean="0"/>
              <a:t>2/22/2015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3215554-C9D3-4134-AB6F-CE43434157A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7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NOW!!!</a:t>
            </a:r>
            <a:endParaRPr lang="en-US" sz="7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7287409" cy="3508977"/>
          </a:xfrm>
        </p:spPr>
        <p:txBody>
          <a:bodyPr>
            <a:noAutofit/>
          </a:bodyPr>
          <a:lstStyle/>
          <a:p>
            <a:r>
              <a:rPr lang="en-US" sz="55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Define:</a:t>
            </a:r>
          </a:p>
          <a:p>
            <a:pPr marL="1280160" lvl="1" indent="-914400">
              <a:buFont typeface="+mj-lt"/>
              <a:buAutoNum type="arabicPeriod"/>
            </a:pPr>
            <a:r>
              <a:rPr lang="en-US" sz="5500" b="1" i="1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Tone</a:t>
            </a:r>
          </a:p>
          <a:p>
            <a:pPr marL="1280160" lvl="1" indent="-914400">
              <a:buFont typeface="+mj-lt"/>
              <a:buAutoNum type="arabicPeriod"/>
            </a:pPr>
            <a:r>
              <a:rPr lang="en-US" sz="5500" b="1" i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endParaRPr lang="en-US" sz="5500" b="1" i="1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030232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</a:t>
            </a:r>
          </a:p>
        </p:txBody>
      </p:sp>
      <p:sp>
        <p:nvSpPr>
          <p:cNvPr id="68611" name="Rectangle 3"/>
          <p:cNvSpPr>
            <a:spLocks noGrp="1" noChangeArrowheads="1"/>
          </p:cNvSpPr>
          <p:nvPr>
            <p:ph idx="1"/>
          </p:nvPr>
        </p:nvSpPr>
        <p:spPr>
          <a:xfrm>
            <a:off x="685799" y="1941513"/>
            <a:ext cx="7851775" cy="4535487"/>
          </a:xfrm>
        </p:spPr>
        <p:txBody>
          <a:bodyPr>
            <a:normAutofit lnSpcReduction="10000"/>
          </a:bodyPr>
          <a:lstStyle/>
          <a:p>
            <a:pPr marL="173038" indent="-173038" eaLnBrk="1" hangingPunct="1">
              <a:buFont typeface="Wingdings" pitchFamily="2" charset="2"/>
              <a:buNone/>
            </a:pPr>
            <a:endParaRPr lang="en-US" dirty="0" smtClean="0">
              <a:ea typeface="ＭＳ Ｐゴシック" pitchFamily="34" charset="-128"/>
            </a:endParaRPr>
          </a:p>
          <a:p>
            <a:pPr marL="173038" indent="-173038" eaLnBrk="1" hangingPunct="1">
              <a:buFont typeface="Wingdings" pitchFamily="2" charset="2"/>
              <a:buNone/>
            </a:pPr>
            <a:r>
              <a:rPr lang="en-US" sz="3200" b="1" dirty="0" smtClean="0">
                <a:solidFill>
                  <a:schemeClr val="tx2"/>
                </a:solidFill>
                <a:ea typeface="ＭＳ Ｐゴシック" pitchFamily="34" charset="-128"/>
              </a:rPr>
              <a:t>Tone</a:t>
            </a:r>
            <a:r>
              <a:rPr lang="en-US" sz="3200" b="1" dirty="0" smtClean="0">
                <a:ea typeface="ＭＳ Ｐゴシック" pitchFamily="34" charset="-128"/>
              </a:rPr>
              <a:t> is the </a:t>
            </a:r>
            <a:r>
              <a:rPr lang="en-US" sz="32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AUTHOR</a:t>
            </a:r>
            <a:r>
              <a:rPr lang="en-US" altLang="en-US" sz="32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ＭＳ Ｐゴシック" pitchFamily="34" charset="-128"/>
              </a:rPr>
              <a:t>’</a:t>
            </a:r>
            <a:r>
              <a:rPr lang="en-US" altLang="ja-JP" sz="32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S</a:t>
            </a:r>
            <a:r>
              <a:rPr lang="en-US" altLang="ja-JP" sz="3200" b="1" dirty="0" smtClean="0">
                <a:solidFill>
                  <a:schemeClr val="accent2"/>
                </a:solidFill>
                <a:ea typeface="ＭＳ Ｐゴシック" pitchFamily="34" charset="-128"/>
              </a:rPr>
              <a:t> attitude </a:t>
            </a:r>
            <a:r>
              <a:rPr lang="en-US" altLang="ja-JP" sz="3200" b="1" dirty="0" smtClean="0">
                <a:ea typeface="ＭＳ Ｐゴシック" pitchFamily="34" charset="-128"/>
              </a:rPr>
              <a:t>towards the audience, the subject, or the character</a:t>
            </a:r>
            <a:r>
              <a:rPr lang="en-US" altLang="ja-JP" b="1" dirty="0" smtClean="0">
                <a:ea typeface="ＭＳ Ｐゴシック" pitchFamily="34" charset="-128"/>
              </a:rPr>
              <a:t>.</a:t>
            </a:r>
          </a:p>
          <a:p>
            <a:pPr marL="173038" indent="-173038" eaLnBrk="1" hangingPunct="1">
              <a:buFont typeface="Wingdings" pitchFamily="2" charset="2"/>
              <a:buNone/>
            </a:pPr>
            <a:endParaRPr lang="en-US" b="1" dirty="0" smtClean="0">
              <a:ea typeface="ＭＳ Ｐゴシック" pitchFamily="34" charset="-128"/>
            </a:endParaRPr>
          </a:p>
          <a:p>
            <a:pPr marL="173038" indent="-173038" eaLnBrk="1" hangingPunct="1">
              <a:buFont typeface="Wingdings" pitchFamily="2" charset="2"/>
              <a:buNone/>
            </a:pPr>
            <a:r>
              <a:rPr lang="en-US" b="1" dirty="0" smtClean="0">
                <a:ea typeface="ＭＳ Ｐゴシック" pitchFamily="34" charset="-128"/>
              </a:rPr>
              <a:t>*</a:t>
            </a:r>
            <a:r>
              <a:rPr lang="en-US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 is shown through</a:t>
            </a:r>
          </a:p>
          <a:p>
            <a:pPr marL="880110" lvl="1" indent="-514350" eaLnBrk="1" hangingPunct="1">
              <a:buFont typeface="+mj-lt"/>
              <a:buAutoNum type="arabicPeriod"/>
            </a:pPr>
            <a:r>
              <a:rPr lang="en-US" sz="3200" b="1" dirty="0" smtClean="0">
                <a:solidFill>
                  <a:schemeClr val="accent2"/>
                </a:solidFill>
                <a:ea typeface="ＭＳ Ｐゴシック" pitchFamily="34" charset="-128"/>
              </a:rPr>
              <a:t>Dialogue</a:t>
            </a:r>
            <a:r>
              <a:rPr lang="en-US" sz="3200" b="1" dirty="0" smtClean="0">
                <a:ea typeface="ＭＳ Ｐゴシック" pitchFamily="34" charset="-128"/>
              </a:rPr>
              <a:t> - talking</a:t>
            </a:r>
          </a:p>
          <a:p>
            <a:pPr marL="880110" lvl="1" indent="-514350" eaLnBrk="1" hangingPunct="1">
              <a:buFont typeface="+mj-lt"/>
              <a:buAutoNum type="arabicPeriod"/>
            </a:pPr>
            <a:r>
              <a:rPr lang="en-US" sz="3200" b="1" dirty="0" smtClean="0">
                <a:ea typeface="ＭＳ Ｐゴシック" pitchFamily="34" charset="-128"/>
              </a:rPr>
              <a:t>Descriptions – author</a:t>
            </a:r>
            <a:r>
              <a:rPr lang="en-US" altLang="en-US" sz="3200" b="1" dirty="0" smtClean="0">
                <a:ea typeface="ＭＳ Ｐゴシック" pitchFamily="34" charset="-128"/>
              </a:rPr>
              <a:t>’</a:t>
            </a:r>
            <a:r>
              <a:rPr lang="en-US" sz="3200" b="1" dirty="0" smtClean="0">
                <a:ea typeface="ＭＳ Ｐゴシック" pitchFamily="34" charset="-128"/>
              </a:rPr>
              <a:t>s</a:t>
            </a:r>
            <a:r>
              <a:rPr lang="en-US" sz="3200" b="1" dirty="0" smtClean="0">
                <a:solidFill>
                  <a:schemeClr val="accent1"/>
                </a:solidFill>
                <a:ea typeface="ＭＳ Ｐゴシック" pitchFamily="34" charset="-128"/>
              </a:rPr>
              <a:t> </a:t>
            </a:r>
            <a:r>
              <a:rPr lang="en-US" sz="32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DICTION</a:t>
            </a:r>
            <a:r>
              <a:rPr lang="en-US" sz="3200" b="1" dirty="0" smtClean="0">
                <a:solidFill>
                  <a:schemeClr val="accent2"/>
                </a:solidFill>
                <a:ea typeface="ＭＳ Ｐゴシック" pitchFamily="34" charset="-128"/>
              </a:rPr>
              <a:t>  [word choice]</a:t>
            </a:r>
          </a:p>
        </p:txBody>
      </p:sp>
      <p:pic>
        <p:nvPicPr>
          <p:cNvPr id="10242" name="Picture 2" descr="https://encrypted-tbn2.gstatic.com/images?q=tbn:ANd9GcT37LH6aynFUDOnLIzuQ_EARLHfsH86bTDJBrju6ehk-HQLBdzrW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400" y="76200"/>
            <a:ext cx="2514600" cy="2152416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content.mycutegraphics.com/graphics/book/book-pile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333750"/>
            <a:ext cx="2898775" cy="1338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893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Title 2"/>
          <p:cNvSpPr>
            <a:spLocks noGrp="1"/>
          </p:cNvSpPr>
          <p:nvPr>
            <p:ph type="title"/>
          </p:nvPr>
        </p:nvSpPr>
        <p:spPr>
          <a:xfrm>
            <a:off x="2133600" y="914400"/>
            <a:ext cx="4114800" cy="11430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533400" y="2179637"/>
            <a:ext cx="8153400" cy="4373563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defRPr/>
            </a:pPr>
            <a:r>
              <a:rPr lang="en-US" sz="25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FOR EXAMPLE:</a:t>
            </a:r>
            <a:r>
              <a:rPr lang="en-US" sz="2500" b="1" u="sng" dirty="0" smtClean="0">
                <a:solidFill>
                  <a:schemeClr val="accent2"/>
                </a:solidFill>
                <a:latin typeface="+mj-lt"/>
              </a:rPr>
              <a:t/>
            </a:r>
            <a:br>
              <a:rPr lang="en-US" sz="2500" b="1" u="sng" dirty="0" smtClean="0">
                <a:solidFill>
                  <a:schemeClr val="accent2"/>
                </a:solidFill>
                <a:latin typeface="+mj-lt"/>
              </a:rPr>
            </a:br>
            <a:endParaRPr lang="en-US" sz="2500" b="1" u="sng" dirty="0" smtClean="0">
              <a:solidFill>
                <a:schemeClr val="accent2"/>
              </a:solidFill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500" b="1" dirty="0" smtClean="0">
                <a:latin typeface="+mj-lt"/>
              </a:rPr>
              <a:t>He approached the task with 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sheer determination</a:t>
            </a:r>
            <a:r>
              <a:rPr lang="en-US" sz="2500" b="1" dirty="0" smtClean="0">
                <a:latin typeface="+mj-lt"/>
              </a:rPr>
              <a:t>. He had studied his plans 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carefully</a:t>
            </a:r>
            <a:r>
              <a:rPr lang="en-US" sz="2500" b="1" dirty="0" smtClean="0">
                <a:latin typeface="+mj-lt"/>
              </a:rPr>
              <a:t>, spent hours 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preparing</a:t>
            </a:r>
            <a:r>
              <a:rPr lang="en-US" sz="2500" b="1" dirty="0" smtClean="0">
                <a:latin typeface="+mj-lt"/>
              </a:rPr>
              <a:t> and was sure of his approach. The hours he spent 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practicing</a:t>
            </a:r>
            <a:r>
              <a:rPr lang="en-US" sz="2500" b="1" dirty="0" smtClean="0">
                <a:latin typeface="+mj-lt"/>
              </a:rPr>
              <a:t> were 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grueling</a:t>
            </a:r>
            <a:r>
              <a:rPr lang="en-US" sz="2500" b="1" dirty="0" smtClean="0">
                <a:solidFill>
                  <a:srgbClr val="972109"/>
                </a:solidFill>
                <a:latin typeface="+mj-lt"/>
              </a:rPr>
              <a:t> </a:t>
            </a:r>
            <a:r>
              <a:rPr lang="en-US" sz="2500" b="1" dirty="0" smtClean="0">
                <a:latin typeface="+mj-lt"/>
              </a:rPr>
              <a:t>and 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exhausting</a:t>
            </a:r>
            <a:r>
              <a:rPr lang="en-US" sz="2500" b="1" dirty="0" smtClean="0">
                <a:latin typeface="+mj-lt"/>
              </a:rPr>
              <a:t> but he was </a:t>
            </a:r>
            <a:r>
              <a:rPr lang="en-US" sz="2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ready</a:t>
            </a:r>
            <a:r>
              <a:rPr lang="en-US" sz="2500" b="1" dirty="0" smtClean="0">
                <a:latin typeface="+mj-lt"/>
              </a:rPr>
              <a:t>. This was the year he would win the pie eating contest at school.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endParaRPr lang="en-US" sz="1700" dirty="0" smtClean="0">
              <a:latin typeface="+mj-lt"/>
            </a:endParaRP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7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According to the author</a:t>
            </a:r>
            <a:r>
              <a:rPr lang="en-US" altLang="en-US" sz="27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’</a:t>
            </a:r>
            <a:r>
              <a:rPr lang="en-US" sz="27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 descriptions, what is the tone? 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33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Serious, Intense, Formal, Focused</a:t>
            </a:r>
          </a:p>
        </p:txBody>
      </p:sp>
      <p:pic>
        <p:nvPicPr>
          <p:cNvPr id="11266" name="Picture 2" descr="http://images.clipartpanda.com/determination-clipart-u16148112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986"/>
          <a:stretch/>
        </p:blipFill>
        <p:spPr bwMode="auto">
          <a:xfrm>
            <a:off x="685800" y="533400"/>
            <a:ext cx="2286000" cy="1524000"/>
          </a:xfrm>
          <a:prstGeom prst="rect">
            <a:avLst/>
          </a:prstGeom>
          <a:noFill/>
          <a:ln w="57150">
            <a:solidFill>
              <a:schemeClr val="accent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4.bp.blogspot.com/_t1VdA9xODgg/S8fHNATSOQI/AAAAAAAAAA0/sp7mRKIYd5g/s320/track-runner-clip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2600" y="457200"/>
            <a:ext cx="2438400" cy="2217981"/>
          </a:xfrm>
          <a:prstGeom prst="rect">
            <a:avLst/>
          </a:prstGeom>
          <a:noFill/>
          <a:ln w="76200">
            <a:solidFill>
              <a:schemeClr val="accent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931016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lipartguide.com/_named_clipart_images/0511-1010-1220-4813_Cartoon_of_an_Annoying_Little_Sister_Dripping_Ice_Cream_on_Her_Big_Brother_clipart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3200400"/>
            <a:ext cx="236316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Title 2"/>
          <p:cNvSpPr>
            <a:spLocks noGrp="1"/>
          </p:cNvSpPr>
          <p:nvPr>
            <p:ph type="title"/>
          </p:nvPr>
        </p:nvSpPr>
        <p:spPr>
          <a:xfrm>
            <a:off x="688975" y="381000"/>
            <a:ext cx="7756525" cy="1258887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ea typeface="ＭＳ Ｐゴシック" pitchFamily="34" charset="-128"/>
              </a:rPr>
              <a:t>The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</a:t>
            </a:r>
            <a:r>
              <a:rPr lang="en-US" sz="2800" b="1" dirty="0" smtClean="0">
                <a:ea typeface="ＭＳ Ｐゴシック" pitchFamily="34" charset="-128"/>
              </a:rPr>
              <a:t> of the passage is _________</a:t>
            </a:r>
            <a:br>
              <a:rPr lang="en-US" sz="2800" b="1" dirty="0" smtClean="0">
                <a:ea typeface="ＭＳ Ｐゴシック" pitchFamily="34" charset="-128"/>
              </a:rPr>
            </a:br>
            <a:r>
              <a:rPr lang="en-US" sz="2800" b="1" dirty="0" smtClean="0">
                <a:ea typeface="ＭＳ Ｐゴシック" pitchFamily="34" charset="-128"/>
              </a:rPr>
              <a:t>The author</a:t>
            </a:r>
            <a:r>
              <a:rPr lang="en-US" altLang="en-US" sz="2800" b="1" dirty="0" smtClean="0">
                <a:ea typeface="ＭＳ Ｐゴシック" pitchFamily="34" charset="-128"/>
              </a:rPr>
              <a:t>’</a:t>
            </a:r>
            <a:r>
              <a:rPr lang="en-US" sz="2800" b="1" dirty="0" smtClean="0">
                <a:ea typeface="ＭＳ Ｐゴシック" pitchFamily="34" charset="-128"/>
              </a:rPr>
              <a:t>s ______________ relays the tone.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752600"/>
            <a:ext cx="7162800" cy="4534348"/>
          </a:xfrm>
          <a:ln w="28575">
            <a:solidFill>
              <a:schemeClr val="accent3"/>
            </a:solidFill>
          </a:ln>
        </p:spPr>
        <p:txBody>
          <a:bodyPr rtlCol="0">
            <a:noAutofit/>
          </a:bodyPr>
          <a:lstStyle/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My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annoying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 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brother likes to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drive me crazy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There is no other who is that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lazy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He whines 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to Mom and Dad night and day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Until he eventually gets his way.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What is a sister to do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When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he screams 'til he's blue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?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There is no way to win,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For he gets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under your skin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He does his best to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kill all joy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Oh, how my brother does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annoy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!</a:t>
            </a:r>
          </a:p>
        </p:txBody>
      </p:sp>
      <p:pic>
        <p:nvPicPr>
          <p:cNvPr id="5" name="Picture 2" descr="http://www.clipartguide.com/_named_clipart_images/0511-1105-2715-2043_Cartoon_of_a_Spoiled_Little_Boy_Throwing_a_Fit_clipart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3048000"/>
            <a:ext cx="1924050" cy="282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273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clipartguide.com/_named_clipart_images/0511-1010-1220-4813_Cartoon_of_an_Annoying_Little_Sister_Dripping_Ice_Cream_on_Her_Big_Brother_clipart_imag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3200400"/>
            <a:ext cx="2363164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7" name="Title 2"/>
          <p:cNvSpPr>
            <a:spLocks noGrp="1"/>
          </p:cNvSpPr>
          <p:nvPr>
            <p:ph type="title"/>
          </p:nvPr>
        </p:nvSpPr>
        <p:spPr>
          <a:xfrm>
            <a:off x="688975" y="381000"/>
            <a:ext cx="7756525" cy="1258887"/>
          </a:xfrm>
        </p:spPr>
        <p:txBody>
          <a:bodyPr/>
          <a:lstStyle/>
          <a:p>
            <a:pPr eaLnBrk="1" hangingPunct="1"/>
            <a:r>
              <a:rPr lang="en-US" sz="2800" b="1" dirty="0" smtClean="0">
                <a:ea typeface="ＭＳ Ｐゴシック" pitchFamily="34" charset="-128"/>
              </a:rPr>
              <a:t>The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TONE</a:t>
            </a:r>
            <a:r>
              <a:rPr lang="en-US" sz="2800" b="1" dirty="0" smtClean="0">
                <a:ea typeface="ＭＳ Ｐゴシック" pitchFamily="34" charset="-128"/>
              </a:rPr>
              <a:t> of the passage is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FRUSTRATED</a:t>
            </a:r>
            <a:r>
              <a:rPr lang="en-US" sz="2800" b="1" dirty="0" smtClean="0">
                <a:ea typeface="ＭＳ Ｐゴシック" pitchFamily="34" charset="-128"/>
              </a:rPr>
              <a:t> The </a:t>
            </a:r>
            <a:r>
              <a:rPr lang="en-US" sz="2800" b="1" dirty="0" smtClean="0">
                <a:ea typeface="ＭＳ Ｐゴシック" pitchFamily="34" charset="-128"/>
              </a:rPr>
              <a:t>author</a:t>
            </a:r>
            <a:r>
              <a:rPr lang="en-US" altLang="en-US" sz="2800" b="1" dirty="0" smtClean="0">
                <a:ea typeface="ＭＳ Ｐゴシック" pitchFamily="34" charset="-128"/>
              </a:rPr>
              <a:t>’</a:t>
            </a:r>
            <a:r>
              <a:rPr lang="en-US" sz="2800" b="1" dirty="0" smtClean="0">
                <a:ea typeface="ＭＳ Ｐゴシック" pitchFamily="34" charset="-128"/>
              </a:rPr>
              <a:t>s </a:t>
            </a:r>
            <a:r>
              <a:rPr lang="en-US" sz="2800" b="1" u="sng" dirty="0" smtClean="0">
                <a:solidFill>
                  <a:schemeClr val="bg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DESCRIPTIONS</a:t>
            </a:r>
            <a:r>
              <a:rPr lang="en-US" sz="2800" b="1" dirty="0" smtClean="0">
                <a:ea typeface="ＭＳ Ｐゴシック" pitchFamily="34" charset="-128"/>
              </a:rPr>
              <a:t> </a:t>
            </a:r>
            <a:r>
              <a:rPr lang="en-US" sz="2800" b="1" dirty="0" smtClean="0">
                <a:ea typeface="ＭＳ Ｐゴシック" pitchFamily="34" charset="-128"/>
              </a:rPr>
              <a:t>relays the tone.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990600" y="1752600"/>
            <a:ext cx="7162800" cy="4534348"/>
          </a:xfrm>
          <a:ln w="28575">
            <a:solidFill>
              <a:schemeClr val="accent3"/>
            </a:solidFill>
          </a:ln>
        </p:spPr>
        <p:txBody>
          <a:bodyPr rtlCol="0">
            <a:noAutofit/>
          </a:bodyPr>
          <a:lstStyle/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My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annoying</a:t>
            </a:r>
            <a:r>
              <a:rPr lang="en-US" sz="2500" b="1" dirty="0">
                <a:solidFill>
                  <a:srgbClr val="C00000"/>
                </a:solidFill>
                <a:latin typeface="+mj-lt"/>
                <a:ea typeface="ＭＳ Ｐゴシック" charset="0"/>
                <a:cs typeface="ＭＳ Ｐゴシック" charset="0"/>
              </a:rPr>
              <a:t> 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brother likes to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drive me crazy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There is no other who is that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lazy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He whines 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to Mom and Dad night and day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Until he eventually gets his way.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What is a sister to do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When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he screams 'til he's blue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?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There is no way to win,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For he gets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under your skin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He does his best to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kill all joy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.</a:t>
            </a:r>
          </a:p>
          <a:p>
            <a:pPr marL="365760" indent="-365760" algn="ctr">
              <a:buNone/>
              <a:defRPr/>
            </a:pP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Oh, how my brother does </a:t>
            </a:r>
            <a:r>
              <a:rPr lang="en-US" sz="2500" b="1" dirty="0">
                <a:solidFill>
                  <a:schemeClr val="bg2">
                    <a:lumMod val="50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annoy</a:t>
            </a:r>
            <a:r>
              <a:rPr lang="en-US" sz="25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  <a:ea typeface="ＭＳ Ｐゴシック" charset="0"/>
                <a:cs typeface="ＭＳ Ｐゴシック" charset="0"/>
              </a:rPr>
              <a:t>!</a:t>
            </a:r>
          </a:p>
        </p:txBody>
      </p:sp>
      <p:pic>
        <p:nvPicPr>
          <p:cNvPr id="5" name="Picture 2" descr="http://www.clipartguide.com/_named_clipart_images/0511-1105-2715-2043_Cartoon_of_a_Spoiled_Little_Boy_Throwing_a_Fit_clipart_imag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3750" y="3048000"/>
            <a:ext cx="1924050" cy="2820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936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MOOD?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508977"/>
          </a:xfrm>
        </p:spPr>
        <p:txBody>
          <a:bodyPr>
            <a:noAutofit/>
          </a:bodyPr>
          <a:lstStyle/>
          <a:p>
            <a:r>
              <a:rPr lang="en-US" sz="35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r>
              <a:rPr lang="en-US" sz="3500" b="1" dirty="0" smtClean="0"/>
              <a:t> is the </a:t>
            </a:r>
            <a:r>
              <a:rPr lang="en-US" sz="3500" b="1" u="sng" dirty="0" smtClean="0">
                <a:solidFill>
                  <a:schemeClr val="accent2"/>
                </a:solidFill>
              </a:rPr>
              <a:t>feeling /emotion </a:t>
            </a:r>
            <a:r>
              <a:rPr lang="en-US" sz="3500" b="1" dirty="0" smtClean="0"/>
              <a:t>created by the </a:t>
            </a:r>
            <a:r>
              <a:rPr lang="en-US" sz="3500" b="1" i="1" dirty="0" smtClean="0">
                <a:solidFill>
                  <a:schemeClr val="accent2"/>
                </a:solidFill>
              </a:rPr>
              <a:t>author’s language</a:t>
            </a:r>
            <a:r>
              <a:rPr lang="en-US" sz="3500" b="1" dirty="0" smtClean="0"/>
              <a:t> and </a:t>
            </a:r>
            <a:r>
              <a:rPr lang="en-US" sz="3500" b="1" i="1" dirty="0" smtClean="0">
                <a:solidFill>
                  <a:schemeClr val="accent2"/>
                </a:solidFill>
              </a:rPr>
              <a:t>tone</a:t>
            </a:r>
            <a:r>
              <a:rPr lang="en-US" sz="3500" b="1" dirty="0" smtClean="0"/>
              <a:t> and the </a:t>
            </a:r>
            <a:r>
              <a:rPr lang="en-US" sz="3500" b="1" i="1" dirty="0" smtClean="0"/>
              <a:t>subject </a:t>
            </a:r>
            <a:r>
              <a:rPr lang="en-US" sz="3500" b="1" i="1" dirty="0" smtClean="0"/>
              <a:t>matter</a:t>
            </a:r>
            <a:br>
              <a:rPr lang="en-US" sz="3500" b="1" i="1" dirty="0" smtClean="0"/>
            </a:br>
            <a:endParaRPr lang="en-US" sz="3500" b="1" dirty="0"/>
          </a:p>
          <a:p>
            <a:pPr marL="0" indent="0">
              <a:buNone/>
            </a:pPr>
            <a:endParaRPr lang="en-US" sz="3500" b="1" dirty="0"/>
          </a:p>
          <a:p>
            <a:pPr marL="0" indent="0">
              <a:buNone/>
            </a:pPr>
            <a:endParaRPr lang="en-US" sz="3500" b="1" dirty="0"/>
          </a:p>
        </p:txBody>
      </p:sp>
      <p:pic>
        <p:nvPicPr>
          <p:cNvPr id="1030" name="Picture 6" descr="http://www.clker.com/cliparts/2/5/9/2/1220547391746694616Chrisdesign_Glossy_Smiley_Set_3.svg.m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0" y="3962400"/>
            <a:ext cx="3339099" cy="1981200"/>
          </a:xfrm>
          <a:prstGeom prst="rect">
            <a:avLst/>
          </a:prstGeom>
          <a:noFill/>
          <a:ln w="76200">
            <a:solidFill>
              <a:schemeClr val="accent2">
                <a:lumMod val="7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19072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WHAT IS MOOD?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3508977"/>
          </a:xfrm>
        </p:spPr>
        <p:txBody>
          <a:bodyPr>
            <a:noAutofit/>
          </a:bodyPr>
          <a:lstStyle/>
          <a:p>
            <a:pPr marL="68580" indent="0" algn="ctr">
              <a:buNone/>
            </a:pPr>
            <a:r>
              <a:rPr lang="en-US" sz="3500" b="1" dirty="0" smtClean="0"/>
              <a:t>In </a:t>
            </a:r>
            <a:r>
              <a:rPr lang="en-US" sz="3500" b="1" dirty="0" smtClean="0"/>
              <a:t>other words, mood is </a:t>
            </a:r>
            <a:r>
              <a:rPr lang="en-US" sz="3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emotions the </a:t>
            </a:r>
            <a:r>
              <a:rPr lang="en-US" sz="3500" b="1" u="sng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READER</a:t>
            </a:r>
            <a:r>
              <a:rPr lang="en-US" sz="35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feels </a:t>
            </a:r>
            <a:r>
              <a:rPr lang="en-US" sz="3500" b="1" dirty="0" smtClean="0"/>
              <a:t>while reading a text </a:t>
            </a:r>
          </a:p>
          <a:p>
            <a:endParaRPr lang="en-US" sz="3500" b="1" dirty="0"/>
          </a:p>
          <a:p>
            <a:pPr marL="0" indent="0">
              <a:buNone/>
            </a:pPr>
            <a:endParaRPr lang="en-US" sz="3500" b="1" dirty="0"/>
          </a:p>
          <a:p>
            <a:pPr marL="0" indent="0">
              <a:buNone/>
            </a:pPr>
            <a:endParaRPr lang="en-US" sz="3500" b="1" dirty="0"/>
          </a:p>
        </p:txBody>
      </p:sp>
      <p:pic>
        <p:nvPicPr>
          <p:cNvPr id="1026" name="Picture 2" descr="http://www.picgifs.com/clip-art/activities/reading/clip-art-reading-55641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276600"/>
            <a:ext cx="2771775" cy="29619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picgifs.com/clip-art/activities/reading/clip-art-reading-49461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3170607"/>
            <a:ext cx="4486275" cy="3095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2236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en-US" sz="3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SOME WORDS THAT COULD DESCRIBE MOOD:</a:t>
            </a:r>
            <a:endParaRPr lang="en-US" sz="3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5029200"/>
          </a:xfrm>
        </p:spPr>
        <p:txBody>
          <a:bodyPr numCol="3">
            <a:normAutofit/>
          </a:bodyPr>
          <a:lstStyle/>
          <a:p>
            <a:r>
              <a:rPr lang="en-US" sz="2500" b="1" dirty="0" smtClean="0"/>
              <a:t>Dark</a:t>
            </a:r>
          </a:p>
          <a:p>
            <a:r>
              <a:rPr lang="en-US" sz="2500" b="1" dirty="0" smtClean="0"/>
              <a:t>Funny</a:t>
            </a:r>
          </a:p>
          <a:p>
            <a:r>
              <a:rPr lang="en-US" sz="2500" b="1" dirty="0" smtClean="0"/>
              <a:t>Light</a:t>
            </a:r>
          </a:p>
          <a:p>
            <a:r>
              <a:rPr lang="en-US" sz="2500" b="1" dirty="0" smtClean="0"/>
              <a:t>Scary</a:t>
            </a:r>
          </a:p>
          <a:p>
            <a:r>
              <a:rPr lang="en-US" sz="2500" b="1" dirty="0" smtClean="0"/>
              <a:t>Scolding</a:t>
            </a:r>
          </a:p>
          <a:p>
            <a:r>
              <a:rPr lang="en-US" sz="2500" b="1" dirty="0" smtClean="0"/>
              <a:t>Alarming</a:t>
            </a:r>
            <a:endParaRPr lang="en-US" sz="2500" b="1" dirty="0" smtClean="0"/>
          </a:p>
          <a:p>
            <a:r>
              <a:rPr lang="en-US" sz="2500" b="1" dirty="0" smtClean="0"/>
              <a:t>Dreary</a:t>
            </a:r>
          </a:p>
          <a:p>
            <a:r>
              <a:rPr lang="en-US" sz="2500" b="1" dirty="0" smtClean="0"/>
              <a:t>Despair</a:t>
            </a:r>
          </a:p>
          <a:p>
            <a:r>
              <a:rPr lang="en-US" sz="2500" b="1" dirty="0" smtClean="0"/>
              <a:t>Irrelevant</a:t>
            </a:r>
          </a:p>
          <a:p>
            <a:r>
              <a:rPr lang="en-US" sz="2500" b="1" dirty="0" smtClean="0"/>
              <a:t>Energetic</a:t>
            </a:r>
            <a:endParaRPr lang="en-US" sz="2500" b="1" dirty="0"/>
          </a:p>
          <a:p>
            <a:r>
              <a:rPr lang="en-US" sz="2500" b="1" dirty="0" smtClean="0"/>
              <a:t>Hip</a:t>
            </a:r>
          </a:p>
          <a:p>
            <a:r>
              <a:rPr lang="en-US" sz="2500" b="1" dirty="0" smtClean="0"/>
              <a:t>Glamorous</a:t>
            </a:r>
          </a:p>
          <a:p>
            <a:r>
              <a:rPr lang="en-US" sz="2500" b="1" dirty="0" smtClean="0"/>
              <a:t>Fun</a:t>
            </a:r>
          </a:p>
          <a:p>
            <a:r>
              <a:rPr lang="en-US" sz="2500" b="1" dirty="0" smtClean="0"/>
              <a:t>Serious</a:t>
            </a:r>
          </a:p>
          <a:p>
            <a:r>
              <a:rPr lang="en-US" sz="2500" b="1" dirty="0" smtClean="0"/>
              <a:t>Sophisticated</a:t>
            </a:r>
          </a:p>
          <a:p>
            <a:r>
              <a:rPr lang="en-US" sz="2500" b="1" dirty="0" smtClean="0"/>
              <a:t>Progressive</a:t>
            </a:r>
          </a:p>
          <a:p>
            <a:r>
              <a:rPr lang="en-US" sz="2500" b="1" dirty="0" smtClean="0"/>
              <a:t>Fast</a:t>
            </a:r>
          </a:p>
          <a:p>
            <a:r>
              <a:rPr lang="en-US" sz="2500" b="1" dirty="0" smtClean="0"/>
              <a:t>Frantic</a:t>
            </a:r>
          </a:p>
          <a:p>
            <a:r>
              <a:rPr lang="en-US" sz="2500" b="1" dirty="0" smtClean="0"/>
              <a:t>Confusing</a:t>
            </a:r>
          </a:p>
          <a:p>
            <a:r>
              <a:rPr lang="en-US" sz="2500" b="1" dirty="0" smtClean="0"/>
              <a:t>Edgy</a:t>
            </a:r>
          </a:p>
          <a:p>
            <a:r>
              <a:rPr lang="en-US" sz="2500" b="1" dirty="0" smtClean="0"/>
              <a:t>Respectful</a:t>
            </a:r>
          </a:p>
          <a:p>
            <a:r>
              <a:rPr lang="en-US" sz="2500" b="1" dirty="0" smtClean="0"/>
              <a:t>Peaceful</a:t>
            </a:r>
          </a:p>
          <a:p>
            <a:r>
              <a:rPr lang="en-US" sz="2500" b="1" dirty="0" smtClean="0"/>
              <a:t>Relaxing</a:t>
            </a:r>
          </a:p>
          <a:p>
            <a:r>
              <a:rPr lang="en-US" sz="2500" b="1" dirty="0" smtClean="0"/>
              <a:t>Suspenseful </a:t>
            </a:r>
          </a:p>
          <a:p>
            <a:r>
              <a:rPr lang="en-US" sz="2500" b="1" dirty="0" smtClean="0"/>
              <a:t>Breezy</a:t>
            </a:r>
            <a:endParaRPr lang="en-US" sz="2500" b="1" dirty="0"/>
          </a:p>
        </p:txBody>
      </p:sp>
    </p:spTree>
    <p:extLst>
      <p:ext uri="{BB962C8B-B14F-4D97-AF65-F5344CB8AC3E}">
        <p14:creationId xmlns:p14="http://schemas.microsoft.com/office/powerpoint/2010/main" val="338765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fscomps.fotosearch.com/compc/CSP/CSP455/k455061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9"/>
          <a:stretch/>
        </p:blipFill>
        <p:spPr bwMode="auto">
          <a:xfrm>
            <a:off x="6019801" y="3048000"/>
            <a:ext cx="2608034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82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THE MOOD OF THE FOLLOWING 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SENTENCES: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5089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5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4500" b="1" i="1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DEPARTING TRAIN LEFT NOTHING BEHIND BUT ITS THICK, DIRTY SMOKE.</a:t>
            </a:r>
            <a:endParaRPr lang="en-US" sz="4500" b="1" i="1" dirty="0">
              <a:solidFill>
                <a:schemeClr val="accent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2" descr="http://images.clipartpanda.com/train-clip-art-train_062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4495800"/>
            <a:ext cx="4667250" cy="202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1448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6" name="Picture 8" descr="https://encrypted-tbn2.gstatic.com/images?q=tbn:ANd9GcSSgoNvtUFjWUBuL-V_KSEVBWXc6Pp8Lj9AxhaFyhyJCZlcIxt3i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3338"/>
            <a:ext cx="9129318" cy="68913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38600" y="4038600"/>
            <a:ext cx="4343400" cy="2400748"/>
          </a:xfrm>
          <a:solidFill>
            <a:srgbClr val="FFFFFF">
              <a:alpha val="80000"/>
            </a:srgbClr>
          </a:solidFill>
          <a:ln w="76200">
            <a:solidFill>
              <a:schemeClr val="accent3"/>
            </a:solidFill>
          </a:ln>
        </p:spPr>
        <p:txBody>
          <a:bodyPr>
            <a:normAutofit fontScale="92500"/>
          </a:bodyPr>
          <a:lstStyle/>
          <a:p>
            <a:pPr marL="0" indent="0" algn="ctr">
              <a:buNone/>
            </a:pPr>
            <a:r>
              <a:rPr lang="en-US" sz="35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 </a:t>
            </a:r>
            <a:r>
              <a:rPr lang="en-US" sz="35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TRAIN PULLED AWAY, BLUE-GREY SMOKE PUFFED INTO THE SUMMER SKY.</a:t>
            </a:r>
            <a:endParaRPr lang="en-US" sz="35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276600" y="3069431"/>
            <a:ext cx="5639699" cy="685800"/>
          </a:xfrm>
          <a:prstGeom prst="rect">
            <a:avLst/>
          </a:prstGeom>
          <a:solidFill>
            <a:srgbClr val="FFFFFF">
              <a:alpha val="80000"/>
            </a:srgbClr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0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 algn="ctr"/>
            <a:r>
              <a:rPr lang="en-US" sz="4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THE MOOD</a:t>
            </a:r>
            <a:endParaRPr lang="en-US" sz="4500" b="1" u="sng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AutoShape 4" descr="data:image/jpeg;base64,/9j/4AAQSkZJRgABAQAAAQABAAD/2wCEAAkGBxQTEhQUExQWFRUXGRwYGBgXFxwdGBoXIRodGBoYFyAbHCghGRwlHRocITEhJSwrLi4uFx8zODMsNygtLisBCgoKDg0OGhAQGiwlICQsLCwsLCwsLCwsLCwsLCwsLCwsLCwsLSwsLCwsLCwsLCwsLCwsLCwsLCwsLCwsLCwsLP/AABEIALcBFAMBIgACEQEDEQH/xAAcAAACAgMBAQAAAAAAAAAAAAAEBQMGAAECBwj/xABFEAACAQMCBAQDBQUECAYDAAABAhEAAyEEEgUxQVETImFxBjKBI5GhsfAHQlLB0RQkYuEVMzRDcoKy8VNjc5LCw4Oz0v/EABoBAAMBAQEBAAAAAAAAAAAAAAABAgMEBQb/xAAsEQACAgEDAwMDAwUAAAAAAAAAAQIRAxIhMQQTQVFxwSIy8GGBkRQjQrHh/9oADAMBAAIRAxEAPwC03r+KB0SZn1mlGs18LuzETU3D+NWyoIbPWoKLda6Cprl4LFLdNq90RkRRN5JFMQTZ1xPpTPSaiRVWW4Jij9De28jQIswcVullu9U1t886AGiVKooO01F2zQBDr9GtxSrCQcEenKvI/iD9lxVx/ZwNjMxILmAI8qgQYz1r2RjWgs86YHzFxbhGo0LHerWiTAJyD0JVhSm5qLkgs5aR5Tz6/nNe/ftJ+HLmsspatsqS4JLCRAg8xkVQuOfs9v2LCFDbvFSVIz5ixlSMYI70hlCRTeInzHq0AGOpMdRPL1oK9ZZCQ3PuPaQRT3RaZPMNvnEyCcyMNBB6f/MVmr4YPDM7iwbyHvI+Ryf3RiD6U7CjvgOLRdWKq7KpgTtcEQ3MH6ZmSDAq1h327QxW6skKDjGDEiCpPIkYmqX8O6kAvYdcP9DuBxH9aulxz5CcsIEnPSJPYnkelK2naCk1TOeH6xxcm5c+yZQQTgZiBymrBtqv3rJ2gTIksOyg4gnsWnHTFNuCa8XhtOLgmR3gwY9v5iu/peov6ZHH1GGvqiFba3tojwqzw677OQg21sLUxSs2UWIiC10FqTbWwtFgR7a6C13trcUAcba3FdxWwKQHEVsCu9tbC0WByK2K6C1sLSGaArKkC1qlYzz6xqiWwYHbtIj60HqkhwvYyOhA7TyPtVe4bxK53zMgkY9qsX9twNwHavDPXLvwEgLG7l0p6Lwqg/D18ySMA4/U1YTq4HOgGH6q6B71FoNX5qS6/UE7TUNrU+vvTEXe3qqIsarMVW9FqpxU+n1PnEH3pWFFys3KJF0ilOk1IxmiV1QzkGmIPW+YmtrqqWNqCPatI89aAG5cNzyKg1nDldCoJWQRj86iN2Kl0989RQB418Sfs6u6S299LwubSCVKwdpMEg/X86rdm290uXBW3BgnkOXMdjEmvo7XWg9pgYyCM18+Pe8C94KsXTIcFc+m2efXPXFJ8FJ7il7C3iLaptvqYSGwYEiSekVZOHcQt6hDzB2qrCPNugY9SCOdV/U3p1clgIMKQIMAQJnrGa38MXCBs/3mHUE4dZIYqe/T7qPAFv09rep3iHQ7XPUDoR0InMUh/wBG3dPqfCS632yO1vuLq+baPQifeasfDtf5tsGGiceaOnP1xQ3xFpeQH+t07i9akTuTmQsHrBEd0qU9xtWgbgnxhd8gvKGEAHo88gZPP61e7JVlDDkf1B+uK8x+IeHk/b2jvtHO4TBMxnHlIEH3nlFWj4N+IVa0BdIWT5SeROFYY5QYye9d2DO7qTOTNhSVxRZ/DFaNmi/DrW2u3UcdAZt1zso0pXHhVSkKgXbWwtEeHWvDp2KiHbWwtS7K6CUWBCFroLUu2thaVgRba3tqXbWwKVgcBaypYrVKyj5w0l8g471arZ3orEDAz2pHxLh5ttbYogW4sptDARyg7icyDj0nlROgukeXMV456pb+CmQIxFOL2p28wT9KS8IG0TTO5ekETmgBVxPiIBH+f3UFoNcXJOcT05imFrSN183PNHcO0uOgxECgKIm1jLbUgw2fu6VrQcbYKZQlx26j09al1NqB6jlQFnUXFmQrEGeX7v8AWpGWVeKBra+aD92Y5VKvF3soZHrj9ZpFZublLbcGCR1X1o/Sjxt1puwIM+U5+8HNADLhHxIbphse9Wu1qBAg15rxDbYaFyeQnnHr60w4DxctbeW3FXMdwCOUdYpiPSFMgRRigCM1WeD8WBADELgRJyafrfVoIPTlQIYLBBHOao3EPg3czBDCenMEnp2/pVxst2okJTA8P1/A7SOzIykqwDq5Y7cnDyxBGcGBGKVX+BMthb9vzXrdxzg8xzRVBAlXUGTJyK9X4j8E2Lt977bw7LBCsQjD/EOuYrzzX6V7F25prwbZcQBWtjC3dxYXATjGMf1qKaLtMVjjduRqELhVA8S2wAME4K5MkEj3A75q6WNXavIl0Q4ZSNy5ZDI3L35gSp6ZHKvLOM8LvAl/BZdwLHap2kAiXH8IPMjpNd6Ti72LGoS1eHmCXF7nO07f4HyD/wAppuKfAJtHpi6O21vYo2mAviL8jjaArSTE+VZiR9opJrzbjNi5p7iqAU2rtkAEMCSZ65IgH2q0/sm4iHtXbNy4ATtKoRzb5ZB6TyK8iQO9NviL4Ya7buOCTeQAIAs+IoILKR/FEmeVK6Y6tFt4VqBcs2nDKwZRlSCsxBiKLNuvE+DcUbTqwt3tgaOTHbv3QDHIbh+VFNxrVyftrvb5/We/frXoQzJo4J4mmevm1XJt15Jb49qVIIvXSR3aRzBzODnvUz/E+rbndb2wp7Y2ge/vVrKiHjZ6mUrWyvIBxbUZl3lgV3FiTt7SayzrbyncLj7gQSSTOOUnrT7yF2mev7KzYa8dF64CWDkE+p+sdqNuca1DBQbzkLMQfXqevPr0o76Dss9W8OuHdVEswA7kgCvLLnFr7RN58GfmPp6+lA3yzZZmMyfSTk/zpd9D7LPWDxSx/wCNa/8AeOhg10nErBIAvWiTyAdSfzryO3bE8z+ulbKj+dT3x9g9WbjmnBIN5ZHP9RW68nVgeVbpd8fZLn8W8LPgW1S0GtrumPMdpKkbRMsRDMDPX6VQLk2vMSChI2sOR/ofSn/w18R6mygMf2iyMMn+8UjPlzBxnEdqecQ4ZptdZbUaNlJP+ustgbu9xRm2/TePrNcCfnwd7XgqdriogTzou1rV51V+McLu2SxWdo5hvntzy3917OMGh7HEWgA/WqX6El/02s3DtFMbVyOWO9UnhvEmI249On503TXOpTGDgk0AM+KOWkDmcCPzoPQaZzliDmAesd/T2rh9VnIPr0+tTcG1ckhojmD/AFpDGmmtMA3lnaDPt3qfhti0DbXIJyRJwZ/AUOLrB/K24HpP50tXX+JfJX5urHmD2x0pUFlr0/wn/akJc7GUmAOfLAn3pTwD4W1OkdnvZFyYCicjr3GO9XPhGpCWo3DxFX5QZOOVd6T4lL3Njo1s5BkcjEwc4PpSArVwpu33JkdD0prY4sFCqmS2Z7VUfiW8X1LTO1DyAiZGDHamHCdV5JX5wDnt7iqFReNNqnWTzmIHr701TWnlEHt0qsaPjSvbJwjLGWIII7iD68qP0mtDOWJwBEDInkfrTEONRfcg7QJ7Tz9q8j+OeNvpeIbr4LWLiA7MYAkblPU+leovpLYG4/iT1qm/tEthNJdMhgq7lJALq081n7o7UchwVe3rzcvXLdhiITxFffMK67XDDk6kHI6GD0qs8L4gi2Rp9RaJVWYExlV3RIIEkBoETjdPQVp+PWlt2rq2lW8DsZEJUMsfaekMpgDoTPQV1x3VFVVCwu27gGxzKkjA3GP3gwyeRNJIqwfi2mt6ezae1dly5/dKnZ8y7geRDLB9wau+q+NwbPjjD+TfaaN6XOjr3RgTn0AqgcU0bEseagrsJPOAVgH15imtjhSPpPEVxuRQ7hgZW2cZ/wABOZHywaGlW41yDa0W7wwwW5PL91o7xgGIM8iSakuq6KrOIBEeu4Dka1xXRWiL62lIKqt5SzTI5XEGc9COea70Je5bm4+4KoEkwVMnBESwIxI7GnF0TJWRK5I/Q9KkF3PP9d6hZlH6n76xrgHOfStbMidb4/74rXjjoce9QqQe/wBe1aa0Cfmg9ulICXxJiM8+v6muS5JGY9qitqYnGM+Xn2iumtjOSCPy/pTsRsE5zH67VjXOh+nY1pQozn863cIiIJosKMS96/T1rdu72P4ViqB+7/P7qyOWM/qaLHRo3vWsqQIehx7VqlaCg34W0bi1cuBSbZYCRkggGSQMxkZpkun83jWHNq6MC4hwf8NwcnHoc02/ZyP7qf8A1G/IUTrvhy3cPiWG8G6eZUSjmc715HPUQa8yHWKMnCS2R6U+lckpRfIAmttamLepUWNRkI4/1dzvsJ5T1tt9Kp/xB8LvYuSEIOYVeR/xWp/FDkdJFWziHDWUFLqBlOCYlGP8vY5rrTXrlu2bV1G1GnHIHN61H8PW4vp8wjExXYmmtUDkaadSKBoueJIPX+XoadrqBBQkj7qY8a4ApAv2HDIc7xn6XI6j+LmIIbvVZ1G6Gkwyjkfm+nQ1SdioP1OrAASc8v6/r1rgvB2glYGB+sUk4hqC/P05dcD+lDW9SyuAxx7ZinQrL1wvXydrHpzj86ltsBdB2RnnBz/WqdrLp8MMrZBn/KnnAuKHG4FlOGHv1HURQBbNfrbYYGwxDAHfHfII9f8AKnej1Hi+GxhnEFj1MdG+n5V5VxI+FeGT5YAPsef1B/OrvwP4hGnuAsoZCgDY5GcMvek0CLNxj4J/tJa5ZfaWjaTmO/rHpS29pX0VwWrxERCXQDs3TjfjEkwR2NPdLr307IbaH+zklmJyoBOACDgyetWP/T1k3FQ3E8w6kZHb9dqSGzzo3V2O67suQygjaGmcdY5VNwL4jVCVIzP+ePeauPFfhTSsjvZAtYltnysAJBjlOOY515Vo3B23VwZB9utUiWetafVhyu2CDz+6YPY1U/2gPZe06PJTaZKsRDf4lGSR9aP4XrlLk7gu7zyD6ZUjocUu+J9aqWg5ZQXMFiMZBwcHPLtQI8/4Vw+6lsjTWV1CXF3uCRuXBiAx83lzgHl9Kh/sTXbdsNbewQ/2W4RbYHLCCM8hgQJPqa3pPibw43A88MCTIBz9OtNdVq2uXJC/Z7S3OckCDGRML0pKyxRqdK4VBcAPkKwQwBdWIQifmJE9ZgRNLOH6sgDzOFIdGGMq67ip7gmnz3Xu2r3iAPaDbwobzW2AIYDvOfr9KrnwtxVdNeZbvmtXQVu+WZTaYwexg/SqfAkGcM4sBsW6N6qrIAQJAeDumJ8rAY6imV7R+AvnG1WcbcYZHBIZG6rgYpLxbhvhuqq3iIwBR4IPsZ5H0NT2b7FbSOxGNluR8h3EKefLJ+/0pNDRnirHeO/fv7V0jruAUff9/wBajUkH9RjtW2tD92AZAGOgxVWZk7RMQYnpWxa5mcg1CZkwZgfr/tXRuAQJ5jt0pWBvwzAHY1zuAPXPToa5N/kRPt69v51Cbm05E/rpTQBgeFBiPT05Vvry+o6UKhckwD1/7Vrwp2jrz5/qRSAK35j2qIX5JAOfzrm5ZaVwARg55j+tRNbAZWA5nPv3oQBragjp99bqEGZgx6GspDL9+zn/AGX/AJ2/lSYfEN63xDwVINstBU9CbjAkRyNO/wBnn+yL/wATfypPxVLf9s0xAi6bjK2BDL4hIMjmQe/c14kX/cmey/sgXzVBCtwXJ2FSGjnHp6157oOIva09y6S1xEvG3B+YJtBDT1Mn8Ku/FzNm96r/ADFed3nI4fdUcm1DT9FUD8616KTUX7/Bl1aTl+3yWO0VFxvCfw7ywHUxtaByujqf8Qz70JxHhFnWAi39lfA81qRnu1k/vL6flQPHDF7WMMEPaAI93qTUhQzBhhbl1VYEhlFsBpnnMN+HrXast+5xvHXBRbltlulXVsNEwRj1EYqbiOk2eo/dnnHUV6Lorqi6t28i3WUFRcjzdvtFGHjoeYqXV2bN9tqWlQqwNzaN+62f4e09D9K1eR3VbepCgq53PNHvjwznHbtUegvnoe3L616FrfhnSEqLW5FZiH3SCojBGDuzzpe3wLDhbN4NILAmAvONpJzPWl3o+dvdD7UvG5X+ObjsuGCCAPUYGGoO1q227ZMQRzqxajgGp23NyhrQ8u6YC3F98kGYkd6QXeE3bTfaW2UczI5f0rSM4vhkOLXKLn8F/F/hquneWVpZtx7ZVU9Z516GvCNHfVHchQWFxdp2sARlcdzNfPm/qMEH60Y/GL2CHaQImeYGfvptCs9/0mmv2XHh3VvaYDzKxBcDHQc4HP0rjg+n4brjcuKltjOxtpgA4EgCII715U3xRf09uxfsPN1iu4ZII2S28D1gU111nTa6zf1Wiu3tNroN+5pyWC3NgyFEAEwJx1NKgGuuB0OtXSXBuW4hNq9IG4dVPQMDUGp1cWwGcGTAWAQfcdPelfHPiO1rW0Ls4V10rBoExcZ1EfQKT9aF43rBp1Q3mBW4vlZRJJHOR07/AFqkxNCwcHtG6bTOtu2W3ISQDLHaUz+7IGekGl62mtA3FCFRcKMyMSNwgwQOSleXTBo2zpl1G2/18UIy9IMlPUFmEUPqNRbtG6iW/s/K5ncCDEBXkfxEqe8mlyUNltAkNbUqly2byZb5920oCREE5H/DVLvhvEYvLMGO+f4g2QPTnV41Fixc0Kpbu3fGQoDbOABzW4D8pXBWTQeo4W4lmslhIfxEhpwJVgPlzmqTFRv4i40H02nZQsgujLBGJDDd158j2oHiFq01uxcsBwDKuhILJc3FjtbG5T+7OcV3x27b1FpmtsjFFDjo6jdBWOoFLOHBn3Wf4wIEgDeOXPHepfA1yGahDPmnEz2z096zIAk53YNRvcDlhDIcbx/j5M3pJHKsttEKROO/XrSJfISvLPWQI++PeomtSVORHTvUbN2PMSPQ961cvERJjH07T60CJnUSO5/PvXDuBIIBP3mYoHU8QnC95mhd856/nVKLFY0Gv5H2P9a14nnEdsUFp3UCDmfw71KdXB8vM8z6+lGkLDnvRkmSentULqTKrnIz/WhghLAHHvUn9qAaOcTJH3Gih2dvpo+YmfTP31lSvcJyBNaotgekfs//ANjX/ib86Q67PENL/wCp/wDKaffAX+xL7t+Zpde0M6nRXVO7zDeAPk5HzV4WN1kyHszTccZZON3CunvleYWRIBHMdDg158+rVtApZINzUOAEMBWhcwRkY5Vf+OXANPfLBioXzBY3RImJxNecXAP7DpQOR1NyPaR/Kr6X7P3+Ceo+/wDb5G/GApu6yG/39kGRHmm5KjnOBIOKzXqftT/5mrz0yiR+FC68Tc1XrrbP/wBtcXXIVyCR59UceroK3X5/BgFXLpVnKmDNw/cbsT91AcR1dy1qnNtoJCLy6EBvpk86Lv3SS8wf9Z+eoHT2FKuPv/e3/wDx/wD61q1KS2TE4Re7Rd9St22VVnYsyyM7hyJ6+xqJdYf8LTtOUj5vl+UDnTPi0i7piATIjAxPhuYmk9h/Kp2sJSwcj1jv0POjF1TljUnX4ycnTqM2l+bE1vWjHlEHoHKzmBG6eo/CpNVe3o4uBiLq7CSQ29egmBPM8u9LoG2xz+YDkP8AxnXv9aaauPB0B6K9vMcvIR9KWXqFFr6bKxYHJP6qKF8TcDt6e2Llt2EnbscZ91M59QaqrKrfNcIx/DiZECByxn6etem/tdH9308yftn/AOn2qm8P+G7Vy0lxncFpwIjnHauvBm7sNVHPmxduWmxGNCdoa3cDSdu0SHHLJHbI696YcG+Irlk7G86yPmyy852+/wDKrNwrRLYUqm4ydxLRPaMdK7+IjOnbEea39+8VsYkWtezf05a2s3JAG5dhV+Ryo5gfSlV69dbT27V0b9l3eJIgJEEDqfanGpvrprTvtLzB5nNzCgnp91KbHxMNw3goGMkqVgY7FCfxoAzQbyNoBDbgw2wAyg4nPzKTKkxV74ZqLWqOosahSNTaUhbgtkrJ6sowVY+aDyzB5VUBxKwwKpJLHdkAhQObDyzyk+lQfCmoUalyyu4kMWG4qAOTHEmD6T2ikMM4/wAZdGuWmRLbIsK6T9oRLAkHo6nA6HFMuDcfu2tP4p8NQVflJhQcgzADE4CwTExQPxLp/wC0XA6XCz2yQWaNxUyRkDK7pAOefOSaY/COhtPYvae85R7hKFjy2HDEKR84PfPtypbD3srHGryq91LSKlq9svWo/wB3jzBfRsj7qE4dc3sJJBVDsPqvmA98YozTW1KtY1EKyEi1dGYIwUJ/gOcRM9qDt6J7dxQImYBmACDgT0OKoQfeYjxCADJlpOQQSYzzkdaX3dRgEc5yKZ6zTPc3xtbcAcMCQV79jz6UobQXD0AjmJz2iBmfSlGhSTI21P4VprzM3m7fSKKXgztG0rPODgx36z7c/Sh7ejuA4WYIkKZYfTnV3EimD3mAJAyOlco1bv2yCQVI9xBrjHTAqhEguETmurF7aZHP9TXNsAg4z0rgrnA/XWgA2/qy5AGJxWtN5dxOJ69/SgmaKw3aVDsYNqBWUsZprKNIWe2fAp/uSe7f9Rp655e4qofB3GrSaRF3EnzYVSf3j2p6nE2f5LF5vWAB+NfNZMGXXJ159j34ZsaglYJ8aPGh1M/wx+Iqjsf7roh/57/9QFXbjfD9TqrFyyLQtbx8zuMZnkKWWfg674Fu3ce2j2n3q0kjLbiI9eU9K6sDUIVJq79V6GGVOcrinx6fqKrx+0veuutf/Z/Wh7x8jf8AFf8AxuoKsep4NaDOTfBLXUukIuVZT8wznmTHoaI0vBbLbgbV15ZyJbapVmDSeoyOXSK11LkzUXwVq63OcZf/AKr9KfiO7Gruf8h+gtrXptnhSLkW7SfQuep5vyyx++vNvi1Y1d/sH54EHYO1PHKMm6FOMopWXbj9hrt3TtbTeotOpYdC1tgsnoCSM0sscGvAqxUAAac5dQfs12sDnGeU86t2k0MtLbTb2WwgJYtO2WLEtETyEUathRyVR7KP6V5q6pQiopWd39NreplPs8GbxJ3oQCpG2STtus/QYlW+8Uw4kGSxYSPkuWxyYTBgTuAqyO0DJgdyYH41XPiPjGk2oLl6IcNCAsdwyBiqhlnmktgljjii3Yj/AGsFv7NZkR9q3b+H0JpHwRv7vb9v5mi/2i/Edu9YFu2oDLckyw3CRggDoRileo4mRa2eGjlEW3bliHwI8iKIcD17869jpISjjSkqPK6qalkbi7GrMoySB7mguLXQ9koHUEkFZMA7SGOYjpSHScZvG4zeGinZ4akIFCnIDcjJG4nNFjS6m6ArXWa2DgM0wIgmepwMetdJzk97VXmBLXQybiMlSucr8o+aOXLJpRxPS7bnmdGJJDScgjJDCSVHQH1pna+Hb2wW/FUIDPy+bnOYOeVGt8Pefe9xy7GSQoySI9eYotBRX11GwIqOJxIHmG0+o6qPSrToNMReXU21C7iYALLsBwWGBBkfKZBBPehRas6cgHzFRjc3yycgY9KZWNfZddysD3kkwY5En3GPWk5DSOdZoNyypNi9uY7t25XDfPMRGYPKOeB1jTTO1tA7Kbi9QWI9QCO9Rm+VZhbR32sNzAQBOQGGY9x/Spftbl67aW5bwsoWUwTg4kg8zAqCqMvaBSZIy07gJAPfntg1lvSoMMJyD5mjI5d5x99LdPq7lx2Vm3ZMzAJ6EchyNbNplDlrk2trBDBYo3RWIyM95AqtIh2FTkUyZzEjl3x071G2rtAgMUkcuRIz35/jVXt69lACvBHXv9Pwoj/Sjn5gjxmGXB9+tGh+BWPOKBtgNgrk5Bwfv5ffW7GoXapYSSudsEg8iBGR3rqzqrQdkNxUW5tGzaCih0khTlsERS3jGm1CvttpKKI3qMPMnHfAxSUPUdhl21auIwILD1Ybx1+nLrSviXABtXwyigsY55HKDmdwPOgeEcQe28rsGc71lCJ69ac3OKLs8RiMMEMJMNzDQe4mIxKR1q1FrgTafIi13DXQCEIUYLAyPUmD3paG5d6uNjjlgjDoCBB3KVBOTWamzp3ALQyzBCGYxIwIImqUmuSdK8FLOYroqJParBe4JaI3KHUGYKnfHbcp8wBoDQaWGfepkYgjpT1IlxYmFZTA6kAmABJnlWVWoR6b8FcX26VVt2XYyZO2BMnr1phrvilrbC27WrJx5W3EieWBXfwQv9zt+7fnUPFvhVdRqGuOSoGyInzRn6Zr53uYXklqj8/8Pb0ZNEdL+Bp/Y7zfPqGz0QAD8a2nCbf7258/vsT+FHgR99YKw7s/G3tt/o37cfO/vuR2bCrG1QPYCum/l/OuxUN68qiWIAiPr2Hc0RtsbpI6Z682+KbaG/eZVDEtukQZAXJHeI6Ub8TfGfhvsUEJBAYfvNgSDyCqZ94oDgnF7l0Xd3iCyxO8KQFZYKxJIHr2r1um6dwVy8nmdRnUnUfA6f8AaEqp5Lagqog3XgMQBy2yfpVX1f7S9UxIGwKeXhyrD65motXo7Tnab7XlU7gltNsMRmTnoAJHaurfwyrFTPhRyCyTM8zM/nWkek6eH+PyRLqc0vIRoeMW7moRrp3Qylt7s5EEEkBiFUj0ov4li9rr9y07G0SPCKLJjE8xtEtJnqKm0/ALC87as3ciSYzMRTMKAPlx3xA9PST27VrqS2Rk03uypWPhUHLwDjmxMnOTygnt91ONN8PKNpJbyrAgx5cSIH3zTYqAUAnzGeWQecGakYFjAG7ryII9ZxyA5elGtsNIDZ4ai/KB+s/f/nQXEtNcIkE8sbhjnHmJyP8AtTe7cUD9/Inyg8piRHP6GeXelHFOKQABu3Z27pg+XLZ/cUnIMH76a3AVqLihmLKSF5KQZ8xUATBIkcxy5kRQtvi1y6qlicdJhRmNxgyYU9e9MeH3f9R4jSq7rBhchLmN56+IzxntQdy1b8a7aVPCKo6EAlizSD6CAQVx+NXRNgHEUZ03EZXBjljB/wD6/wDdRPwy8WnyRDYyRmFHWVPXBrpCGOyY3CQAJ8wXdt5jyk7wak4Xw26ls7RtDPKkmPKIVuuCIIgih8B5B9Xq2tXbhC8ysgyuY7KeVNOG64m9ClVbJUvyEjc1uSRCk8s4xUGp4O1xmbaRbI8t0AeGWAxJBKzncZI+lH3dU9q2l5tPZv6cmGkciMecDAz/ACpbcD35K9r9JcFxg9p1YkmCpOTnoIP0om1eupbclWKsAt0MhykyGk/KRyn2q1W9XYvad2tM637ahktO24Nbkll59ByHpSbScTVvt18TA2OFyu0nJMgwOnsT3p6iaKxeu+G5QgACQSa7sXZ9JGR69Ioj4s4eQ4uoD4bCJGQCDABPqIP1pdp2kT6R/nVpiYfqb1tVtyG3zkqYxyHP96rBwj4ic+HpmdjaJKFo3MoaCtz3XkfSaRWiARvAMAGdoJz+Y9K3rOGkwyOipMAhmBJI6jJE9uWKBHWt4BqbV27bNm4xtFt8KSB1J9oIM9iCaBa2wVx6SczyyD99WvTfFbCdNqgtxGthfFBJuSBjc0zg9+QoLUcMRLkJdW7acbQyEbgSAV3zgeYRPI55UWBUEUs0dasXwzbkalhcKMigoOYOeREcqSWl2vBxyqTQNLkctxIB+/76GNDVtfdXad1wSwLEiAe3SCBReq4nvEXAWBEb1x7c+opfd4ae7sRgqPmH0Ig5xiibboFyrHafMj80HIziAJ7g0mAtGnxgHtynqRWU7t29MwlmZD2DY/Fq1Stio9F+DMaOz6lvzp4/Wknwj/sdn/m/6qcs1fLT++Xuz6KH2L2NIa2TQl7UqmWMYOOp64HWqrqfi43CyLaYLnO+G29DgGK6cOCeV7Lb1McuaONb8jzjHxDbsCBNy5MbUBaCQSN20GMKcUr45r7T2LbMw3iHJUki2xTa23b8x8xxOJ9Kn+FEU2r3hrsKy0TMg5iT6zVS02gvEh3uLHRdpz/hEwBieVeviwQxLbk8zLmlke/AKlhluf3e0jALAa5JYQOk4TOcQTTTS6B22m8QxMkrPJpgZ7EdoovUGFAVSY6KsgZ5ke/3ZopyPmWAYyGME9J9f5Vo5GdGafRDEKAOg9eU/wCVTGwdsKds+g+gHKotkrhzJPoSwjv3/pW7KGCM9IrKUykiPVWnn5iBiQV54/D7qItAjPrIjAnl7kjNdl8AR2z1n0+78ajtsAu0BQCSRA5GZJjv61CnUbYEnD/Ou7oBj8T9K7a71JjaIme/SOk9/Wo+FJAdVYAgk9iSPzx6c66uXpzt54BHMepnn1owybTv1Bi7jOvVGVNs3nhBbBA3fwlgYAScSIJPLuEHBdWHuubkE37bhYBhHQkm2oJ80CCvrAobi1vdda1culizg6e4WLbRMFJIkAAxHIFaFu3y53qpDuTcE9L9sfaBcZ3gztxlh2rrilRm2GqhAdGkGJOcq3JiT1eidezO+nuQoR1h4QYuQVZS8Z+WYJHzVvXW1HhXFg23VSDHlGNrhQOZH8qj8LfYKZLWbouBSv7rHwngDn0b61QgC4nhSAJNszgnzDBXEGep9dsU10OoZhhgFJLKIzJ27hiCOYIHXcTQty0EuNvIRD8gY/aKQIVlVRLACcY5jtXNldlp2teV0IA8UfaMehRR5YiVnJELyqSg8C7au+JauFH5MR8rDqtxeTA8iDR+j1d20z3tK9u0rw1zTufsiRg7ZmB1EGcwcCkGj17ghbsloA83zHrJP9aL1+s8MeVNwZomZAkYUj361LGFWtCPE8fwra3SZ8IOYzzjbtXA5qIma2S4DNprQtMm5ntrO1kMbmSTujAO3MfWKX6jiRVU2BnZhtgH+HqD+uVM+G8UF5iCdtwETuaPcsCDjoSCIIH8VPcnYW63iyXQXSwbTAedG89u4OcglQQRzht3viq4UCsyDoce3T8K9APBkS79rZubC0rctFWtusTuG7J5Qynlms4pctrfUX2V7VwApcKKpZRj7JwMxIEfuwKrUKik2tSQyc5XIbsAe3cHMUbp7wezfVmBM4xzJyG6dQeWcma44xwtrd0bGL23PlYiCZztaeTD8elb4ZwvcLkiCASoLAFmXO0fST9K08EgOptMbdq4eUOs9ZnAP0pzwPV3EQ+HJ2biyyI2sog+bn5k5dfrXY1AGkuC2viBSpKtJxyCuB/xGCDOKea/SWIt37FkW1uW9t22hOLbrAYgsYZW557npUsYn49xxL9ghrWy4jKQdphreJPLyuDzjnVd1WlAUHdunmYwDzgU94pw669pXW0zB2HnwWZdseYfukMOcZ25NIdTp2USQQDyJ600AfcvbrattbdyZg0DsC2DH0oHU2mTeGOWgEHtghh+orvht8hYyRBBE8weYNFauzu3LtzaBO6cQcwP8vWgBcfasqNGPI9K3QB7J8MPGjs/83/UaB4l8WW1umzaAuOvzEmFXMET1Nb4TxOzprCFrguuF2pY2eXexLK7k9doODjnSb4svILY1loohkG9piAGLkwbltiZNskztAJBB6ZHm4ugVuU9/wBDuydY6UYfyZxq5cDu10i2pHNTud8YVMeRfQZNV1OJKP3WnrCN/Slv+lm1DKDb8R/3RujPKB+VPuEaS1hmTY6mYJhg45DaTkSOXKu6lFHHbZYuBcXKaV1trLXCCWJgLZKiSJ6nI++obRiBER5jOZzMffuP3VHYuJCfZrBlQJJA80EemZ5x7UcqjkBIzB7x0MYms2yqOVYiBCgTJxn6Vl4EkA7CPXBA5yccu9S2QFknJGRME59x/KubzH95vKZMAY9u8e0VIxeLcMSoC4APRZ9Pp/Oj7FzPT1gyKH1HEUUgEAeXHRZ7DuffvWf6TUQcEHEKJPcTHsfuqJIpGr164sMCkA9SpyOfPvUOj1W8MVKlwfKUyIgRk84PSmlrRK5DMikHywV7jlPt91RWdEibmVYK/wAOB6mOhjr60nBNCBeDuZJZtxiTJgBvSmWmZ4MMJj8MCfx/ChL9ksVI3ZwVhNpjAIMAk/fRuoSFtttkYVumJM8j9OXaonceBrcrvH7KusrJul0CyI3dbjeuREYyDVct3i5IWRcdpSMDxrcjyn/EkA+rA1en0Sb2ZV+R3baZI27h1JwZLY9Qapz8Kc7dgJHiliYMqA+0kD+GTJ5chW2HMnsTKIwskXLd22I8kXbYXpbPldBPyw049ah4PqvD1NsyALo2MRzk/ZMZ99h+lc6e+tu+HHyFnMf4C2y+n0MP9wFQ8a0pTxF62m3jllflY/8AtII966TMN0mgUSLdk3GLMrvd2l9wOWjkiEbhPOo9FuN1bYuS2EWQdp7R7n8TU12/CoQ0eIu5webHAaScsQwj2ArnSKoIYQPXdDL2joKhsoV8S1KIxlT4gbr8sgwwnuO9c6lzeSVTcV821ZOOoxmKi1Oju7LniqjAjcj7pYwQuNuTzGCKi0jWymDcRlyFUzvOAVBiR1p0Kw/TeELapsgSW3bpZREQe0mo7uge3d3oWzlSDke5nNEf2FWSQSDkzzx2NFaWz4iLbIYvllIjDATgnqP50rCju5pr12y4L+dYurlRDjynaRnKS2BzHOnjcLZ9CLd5mafOCVXctyB8pHtB6Ee1VTQ8YvIys4LeCZKNGAG2ssxI9fSasug4p4xNuxpmNtvtLVkPCgCd4ts3KDyHKnuIQajQwh3vhcI3VlHmVG7MOn1pMbSlmdQWIwYYq0nHSrdxrVICHS06ncG8K4wgQMgk9ScHMUv1zIy3XUBRAIVf3COQ9QJo1UVpsjt6R7LSiqykQWMt5SJAaI29cd4qxcCNpwu1QEIMMCQ4nG2ZmJEbT6VVuFXkcKju6t5lWBKsSSVD5xk8/altwtauhRO8P0JHmBx+IHPrFVyTwWT4i0l2yHO/fIgTg+jELA3AwM4x61XLXFjcPh3DbAfm2zk0YJj9Zo7VcSu3rQLvuEedYgBpwccsQKr9hG3kHM+X3BqkthMP0g3OwB6Tz6jmB3/yru/cKkRMsJ9COk9xH50NZlbmOYIIP16/dTHiEztZQrLnHY5IPcgn8aTAW34nypjHWff8aysupLEg8zWU7EWPiieGAzx5F3RGIYKACRksVK+gzVW1d1LjSXc9gF5DsJasrKSGWH4d4ZhLwCskHZ5QLguBhBn0I5zT1lTcBktumTmG+s+v4VqsrGT3NIh9sgmR2BJ7wMdefP7hmprV1GOxpwcgEjsIxzzWVlRJj8nN9ltFdqklmILBogAZaCIPaKy1YVWY7pBx8omB685wayspWOiXYptIQkHOSxIYEnmMwcY/GK7tsAAvLlJ2gkzj9dprKygZ1ctgNtDkrv2qOWOWTE8xymK0twhiNwBYGBE8jE8onH+dZWUmwokQFRyWT5VUiV3RLYPLHUHryoQa5tnm5BlIiM+c7iTExPIVlZWWRXQ0HWNUzSBEvuY4HUiY+4GOVbt2MqUUJ5WbmcgkblkyQJBx7dqysrhm9LdDZ5brbW4SvWWjpnntn+dM+G6jfatsclSbT9ZEY588GfpWVle4jFh76YvZUGCFJhsyPb0NcaZggGN08wcjtBxz9RWqyoYGtTr9rbSFKiCBtkiTEKcGIzFV/j1mLm1QFUeYEc2J5luvpH9aysqoiZrS8YdCDAPWOQb3HtT7TcZ8RCBKnmQkgev31lZRJCTOdGzyb4Acq20eJJzAjdB80qSMzRulvM2otXh9mQxMHKAECVheQ9u5rKypbZcUja2wtxrN9d21m2HBhSdqnlzwI6UHxO0ts7GXdIBkGJLcvbIrKypTuRb2Qr01uFDnkGg+jcx1/EUfx3Tg2reoUEOGBJJncJkE+oIj1rdZWre6MktmAaS4RcKwAG8rRkbDkR2icdqF1wCkgDIYQ3cHoRW6yrIObfED4bqAZ3Ak9/Sj3beSCMMsjMlTyxn+KsrKGMS3bWcH/vWVlZTE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6" descr="data:image/jpeg;base64,/9j/4AAQSkZJRgABAQAAAQABAAD/2wCEAAkGBxQTEhQUExQWFRUXGRwYGBgXFxwdGBoXIRodGBoYFyAbHCghGRwlHRocITEhJSwrLi4uFx8zODMsNygtLisBCgoKDg0OGhAQGiwlICQsLCwsLCwsLCwsLCwsLCwsLCwsLCwsLSwsLCwsLCwsLCwsLCwsLCwsLCwsLCwsLCwsLP/AABEIALcBFAMBIgACEQEDEQH/xAAcAAACAgMBAQAAAAAAAAAAAAAEBQMGAAECBwj/xABFEAACAQMCBAQDBQUECAYDAAABAhEAAyEEEgUxQVETImFxBjKBI5GhsfAHQlLB0RQkYuEVMzRDcoKy8VNjc5LCw4Oz0v/EABoBAAMBAQEBAAAAAAAAAAAAAAABAgMEBQb/xAAsEQACAgEDAwMDAwUAAAAAAAAAAQIRAxIhMQQTQVFxwSIy8GGBkRQjQrHh/9oADAMBAAIRAxEAPwC03r+KB0SZn1mlGs18LuzETU3D+NWyoIbPWoKLda6Cprl4LFLdNq90RkRRN5JFMQTZ1xPpTPSaiRVWW4Jij9De28jQIswcVullu9U1t886AGiVKooO01F2zQBDr9GtxSrCQcEenKvI/iD9lxVx/ZwNjMxILmAI8qgQYz1r2RjWgs86YHzFxbhGo0LHerWiTAJyD0JVhSm5qLkgs5aR5Tz6/nNe/ftJ+HLmsspatsqS4JLCRAg8xkVQuOfs9v2LCFDbvFSVIz5ixlSMYI70hlCRTeInzHq0AGOpMdRPL1oK9ZZCQ3PuPaQRT3RaZPMNvnEyCcyMNBB6f/MVmr4YPDM7iwbyHvI+Ryf3RiD6U7CjvgOLRdWKq7KpgTtcEQ3MH6ZmSDAq1h327QxW6skKDjGDEiCpPIkYmqX8O6kAvYdcP9DuBxH9aulxz5CcsIEnPSJPYnkelK2naCk1TOeH6xxcm5c+yZQQTgZiBymrBtqv3rJ2gTIksOyg4gnsWnHTFNuCa8XhtOLgmR3gwY9v5iu/peov6ZHH1GGvqiFba3tojwqzw677OQg21sLUxSs2UWIiC10FqTbWwtFgR7a6C13trcUAcba3FdxWwKQHEVsCu9tbC0WByK2K6C1sLSGaArKkC1qlYzz6xqiWwYHbtIj60HqkhwvYyOhA7TyPtVe4bxK53zMgkY9qsX9twNwHavDPXLvwEgLG7l0p6Lwqg/D18ySMA4/U1YTq4HOgGH6q6B71FoNX5qS6/UE7TUNrU+vvTEXe3qqIsarMVW9FqpxU+n1PnEH3pWFFys3KJF0ilOk1IxmiV1QzkGmIPW+YmtrqqWNqCPatI89aAG5cNzyKg1nDldCoJWQRj86iN2Kl0989RQB418Sfs6u6S299LwubSCVKwdpMEg/X86rdm290uXBW3BgnkOXMdjEmvo7XWg9pgYyCM18+Pe8C94KsXTIcFc+m2efXPXFJ8FJ7il7C3iLaptvqYSGwYEiSekVZOHcQt6hDzB2qrCPNugY9SCOdV/U3p1clgIMKQIMAQJnrGa38MXCBs/3mHUE4dZIYqe/T7qPAFv09rep3iHQ7XPUDoR0InMUh/wBG3dPqfCS632yO1vuLq+baPQifeasfDtf5tsGGiceaOnP1xQ3xFpeQH+t07i9akTuTmQsHrBEd0qU9xtWgbgnxhd8gvKGEAHo88gZPP61e7JVlDDkf1B+uK8x+IeHk/b2jvtHO4TBMxnHlIEH3nlFWj4N+IVa0BdIWT5SeROFYY5QYye9d2DO7qTOTNhSVxRZ/DFaNmi/DrW2u3UcdAZt1zso0pXHhVSkKgXbWwtEeHWvDp2KiHbWwtS7K6CUWBCFroLUu2thaVgRba3tqXbWwKVgcBaypYrVKyj5w0l8g471arZ3orEDAz2pHxLh5ttbYogW4sptDARyg7icyDj0nlROgukeXMV456pb+CmQIxFOL2p28wT9KS8IG0TTO5ekETmgBVxPiIBH+f3UFoNcXJOcT05imFrSN183PNHcO0uOgxECgKIm1jLbUgw2fu6VrQcbYKZQlx26j09al1NqB6jlQFnUXFmQrEGeX7v8AWpGWVeKBra+aD92Y5VKvF3soZHrj9ZpFZublLbcGCR1X1o/Sjxt1puwIM+U5+8HNADLhHxIbphse9Wu1qBAg15rxDbYaFyeQnnHr60w4DxctbeW3FXMdwCOUdYpiPSFMgRRigCM1WeD8WBADELgRJyafrfVoIPTlQIYLBBHOao3EPg3czBDCenMEnp2/pVxst2okJTA8P1/A7SOzIykqwDq5Y7cnDyxBGcGBGKVX+BMthb9vzXrdxzg8xzRVBAlXUGTJyK9X4j8E2Lt977bw7LBCsQjD/EOuYrzzX6V7F25prwbZcQBWtjC3dxYXATjGMf1qKaLtMVjjduRqELhVA8S2wAME4K5MkEj3A75q6WNXavIl0Q4ZSNy5ZDI3L35gSp6ZHKvLOM8LvAl/BZdwLHap2kAiXH8IPMjpNd6Ti72LGoS1eHmCXF7nO07f4HyD/wAppuKfAJtHpi6O21vYo2mAviL8jjaArSTE+VZiR9opJrzbjNi5p7iqAU2rtkAEMCSZ65IgH2q0/sm4iHtXbNy4ATtKoRzb5ZB6TyK8iQO9NviL4Ya7buOCTeQAIAs+IoILKR/FEmeVK6Y6tFt4VqBcs2nDKwZRlSCsxBiKLNuvE+DcUbTqwt3tgaOTHbv3QDHIbh+VFNxrVyftrvb5/We/frXoQzJo4J4mmevm1XJt15Jb49qVIIvXSR3aRzBzODnvUz/E+rbndb2wp7Y2ge/vVrKiHjZ6mUrWyvIBxbUZl3lgV3FiTt7SayzrbyncLj7gQSSTOOUnrT7yF2mev7KzYa8dF64CWDkE+p+sdqNuca1DBQbzkLMQfXqevPr0o76Dss9W8OuHdVEswA7kgCvLLnFr7RN58GfmPp6+lA3yzZZmMyfSTk/zpd9D7LPWDxSx/wCNa/8AeOhg10nErBIAvWiTyAdSfzryO3bE8z+ulbKj+dT3x9g9WbjmnBIN5ZHP9RW68nVgeVbpd8fZLn8W8LPgW1S0GtrumPMdpKkbRMsRDMDPX6VQLk2vMSChI2sOR/ofSn/w18R6mygMf2iyMMn+8UjPlzBxnEdqecQ4ZptdZbUaNlJP+ustgbu9xRm2/TePrNcCfnwd7XgqdriogTzou1rV51V+McLu2SxWdo5hvntzy3917OMGh7HEWgA/WqX6El/02s3DtFMbVyOWO9UnhvEmI249On503TXOpTGDgk0AM+KOWkDmcCPzoPQaZzliDmAesd/T2rh9VnIPr0+tTcG1ckhojmD/AFpDGmmtMA3lnaDPt3qfhti0DbXIJyRJwZ/AUOLrB/K24HpP50tXX+JfJX5urHmD2x0pUFlr0/wn/akJc7GUmAOfLAn3pTwD4W1OkdnvZFyYCicjr3GO9XPhGpCWo3DxFX5QZOOVd6T4lL3Njo1s5BkcjEwc4PpSArVwpu33JkdD0prY4sFCqmS2Z7VUfiW8X1LTO1DyAiZGDHamHCdV5JX5wDnt7iqFReNNqnWTzmIHr701TWnlEHt0qsaPjSvbJwjLGWIII7iD68qP0mtDOWJwBEDInkfrTEONRfcg7QJ7Tz9q8j+OeNvpeIbr4LWLiA7MYAkblPU+leovpLYG4/iT1qm/tEthNJdMhgq7lJALq081n7o7UchwVe3rzcvXLdhiITxFffMK67XDDk6kHI6GD0qs8L4gi2Rp9RaJVWYExlV3RIIEkBoETjdPQVp+PWlt2rq2lW8DsZEJUMsfaekMpgDoTPQV1x3VFVVCwu27gGxzKkjA3GP3gwyeRNJIqwfi2mt6ezae1dly5/dKnZ8y7geRDLB9wau+q+NwbPjjD+TfaaN6XOjr3RgTn0AqgcU0bEseagrsJPOAVgH15imtjhSPpPEVxuRQ7hgZW2cZ/wABOZHywaGlW41yDa0W7wwwW5PL91o7xgGIM8iSakuq6KrOIBEeu4Dka1xXRWiL62lIKqt5SzTI5XEGc9COea70Je5bm4+4KoEkwVMnBESwIxI7GnF0TJWRK5I/Q9KkF3PP9d6hZlH6n76xrgHOfStbMidb4/74rXjjoce9QqQe/wBe1aa0Cfmg9ulICXxJiM8+v6muS5JGY9qitqYnGM+Xn2iumtjOSCPy/pTsRsE5zH67VjXOh+nY1pQozn863cIiIJosKMS96/T1rdu72P4ViqB+7/P7qyOWM/qaLHRo3vWsqQIehx7VqlaCg34W0bi1cuBSbZYCRkggGSQMxkZpkun83jWHNq6MC4hwf8NwcnHoc02/ZyP7qf8A1G/IUTrvhy3cPiWG8G6eZUSjmc715HPUQa8yHWKMnCS2R6U+lckpRfIAmttamLepUWNRkI4/1dzvsJ5T1tt9Kp/xB8LvYuSEIOYVeR/xWp/FDkdJFWziHDWUFLqBlOCYlGP8vY5rrTXrlu2bV1G1GnHIHN61H8PW4vp8wjExXYmmtUDkaadSKBoueJIPX+XoadrqBBQkj7qY8a4ApAv2HDIc7xn6XI6j+LmIIbvVZ1G6Gkwyjkfm+nQ1SdioP1OrAASc8v6/r1rgvB2glYGB+sUk4hqC/P05dcD+lDW9SyuAxx7ZinQrL1wvXydrHpzj86ltsBdB2RnnBz/WqdrLp8MMrZBn/KnnAuKHG4FlOGHv1HURQBbNfrbYYGwxDAHfHfII9f8AKnej1Hi+GxhnEFj1MdG+n5V5VxI+FeGT5YAPsef1B/OrvwP4hGnuAsoZCgDY5GcMvek0CLNxj4J/tJa5ZfaWjaTmO/rHpS29pX0VwWrxERCXQDs3TjfjEkwR2NPdLr307IbaH+zklmJyoBOACDgyetWP/T1k3FQ3E8w6kZHb9dqSGzzo3V2O67suQygjaGmcdY5VNwL4jVCVIzP+ePeauPFfhTSsjvZAtYltnysAJBjlOOY515Vo3B23VwZB9utUiWetafVhyu2CDz+6YPY1U/2gPZe06PJTaZKsRDf4lGSR9aP4XrlLk7gu7zyD6ZUjocUu+J9aqWg5ZQXMFiMZBwcHPLtQI8/4Vw+6lsjTWV1CXF3uCRuXBiAx83lzgHl9Kh/sTXbdsNbewQ/2W4RbYHLCCM8hgQJPqa3pPibw43A88MCTIBz9OtNdVq2uXJC/Z7S3OckCDGRML0pKyxRqdK4VBcAPkKwQwBdWIQifmJE9ZgRNLOH6sgDzOFIdGGMq67ip7gmnz3Xu2r3iAPaDbwobzW2AIYDvOfr9KrnwtxVdNeZbvmtXQVu+WZTaYwexg/SqfAkGcM4sBsW6N6qrIAQJAeDumJ8rAY6imV7R+AvnG1WcbcYZHBIZG6rgYpLxbhvhuqq3iIwBR4IPsZ5H0NT2b7FbSOxGNluR8h3EKefLJ+/0pNDRnirHeO/fv7V0jruAUff9/wBajUkH9RjtW2tD92AZAGOgxVWZk7RMQYnpWxa5mcg1CZkwZgfr/tXRuAQJ5jt0pWBvwzAHY1zuAPXPToa5N/kRPt69v51Cbm05E/rpTQBgeFBiPT05Vvry+o6UKhckwD1/7Vrwp2jrz5/qRSAK35j2qIX5JAOfzrm5ZaVwARg55j+tRNbAZWA5nPv3oQBragjp99bqEGZgx6GspDL9+zn/AGX/AJ2/lSYfEN63xDwVINstBU9CbjAkRyNO/wBnn+yL/wATfypPxVLf9s0xAi6bjK2BDL4hIMjmQe/c14kX/cmey/sgXzVBCtwXJ2FSGjnHp6157oOIva09y6S1xEvG3B+YJtBDT1Mn8Ku/FzNm96r/ADFed3nI4fdUcm1DT9FUD8616KTUX7/Bl1aTl+3yWO0VFxvCfw7ywHUxtaByujqf8Qz70JxHhFnWAi39lfA81qRnu1k/vL6flQPHDF7WMMEPaAI93qTUhQzBhhbl1VYEhlFsBpnnMN+HrXast+5xvHXBRbltlulXVsNEwRj1EYqbiOk2eo/dnnHUV6Lorqi6t28i3WUFRcjzdvtFGHjoeYqXV2bN9tqWlQqwNzaN+62f4e09D9K1eR3VbepCgq53PNHvjwznHbtUegvnoe3L616FrfhnSEqLW5FZiH3SCojBGDuzzpe3wLDhbN4NILAmAvONpJzPWl3o+dvdD7UvG5X+ObjsuGCCAPUYGGoO1q227ZMQRzqxajgGp23NyhrQ8u6YC3F98kGYkd6QXeE3bTfaW2UczI5f0rSM4vhkOLXKLn8F/F/hquneWVpZtx7ZVU9Z516GvCNHfVHchQWFxdp2sARlcdzNfPm/qMEH60Y/GL2CHaQImeYGfvptCs9/0mmv2XHh3VvaYDzKxBcDHQc4HP0rjg+n4brjcuKltjOxtpgA4EgCII715U3xRf09uxfsPN1iu4ZII2S28D1gU111nTa6zf1Wiu3tNroN+5pyWC3NgyFEAEwJx1NKgGuuB0OtXSXBuW4hNq9IG4dVPQMDUGp1cWwGcGTAWAQfcdPelfHPiO1rW0Ls4V10rBoExcZ1EfQKT9aF43rBp1Q3mBW4vlZRJJHOR07/AFqkxNCwcHtG6bTOtu2W3ISQDLHaUz+7IGekGl62mtA3FCFRcKMyMSNwgwQOSleXTBo2zpl1G2/18UIy9IMlPUFmEUPqNRbtG6iW/s/K5ncCDEBXkfxEqe8mlyUNltAkNbUqly2byZb5920oCREE5H/DVLvhvEYvLMGO+f4g2QPTnV41Fixc0Kpbu3fGQoDbOABzW4D8pXBWTQeo4W4lmslhIfxEhpwJVgPlzmqTFRv4i40H02nZQsgujLBGJDDd158j2oHiFq01uxcsBwDKuhILJc3FjtbG5T+7OcV3x27b1FpmtsjFFDjo6jdBWOoFLOHBn3Wf4wIEgDeOXPHepfA1yGahDPmnEz2z096zIAk53YNRvcDlhDIcbx/j5M3pJHKsttEKROO/XrSJfISvLPWQI++PeomtSVORHTvUbN2PMSPQ961cvERJjH07T60CJnUSO5/PvXDuBIIBP3mYoHU8QnC95mhd856/nVKLFY0Gv5H2P9a14nnEdsUFp3UCDmfw71KdXB8vM8z6+lGkLDnvRkmSentULqTKrnIz/WhghLAHHvUn9qAaOcTJH3Gih2dvpo+YmfTP31lSvcJyBNaotgekfs//ANjX/ib86Q67PENL/wCp/wDKaffAX+xL7t+Zpde0M6nRXVO7zDeAPk5HzV4WN1kyHszTccZZON3CunvleYWRIBHMdDg158+rVtApZINzUOAEMBWhcwRkY5Vf+OXANPfLBioXzBY3RImJxNecXAP7DpQOR1NyPaR/Kr6X7P3+Ceo+/wDb5G/GApu6yG/39kGRHmm5KjnOBIOKzXqftT/5mrz0yiR+FC68Tc1XrrbP/wBtcXXIVyCR59UceroK3X5/BgFXLpVnKmDNw/cbsT91AcR1dy1qnNtoJCLy6EBvpk86Lv3SS8wf9Z+eoHT2FKuPv/e3/wDx/wD61q1KS2TE4Re7Rd9St22VVnYsyyM7hyJ6+xqJdYf8LTtOUj5vl+UDnTPi0i7piATIjAxPhuYmk9h/Kp2sJSwcj1jv0POjF1TljUnX4ycnTqM2l+bE1vWjHlEHoHKzmBG6eo/CpNVe3o4uBiLq7CSQ29egmBPM8u9LoG2xz+YDkP8AxnXv9aaauPB0B6K9vMcvIR9KWXqFFr6bKxYHJP6qKF8TcDt6e2Llt2EnbscZ91M59QaqrKrfNcIx/DiZECByxn6etem/tdH9308yftn/AOn2qm8P+G7Vy0lxncFpwIjnHauvBm7sNVHPmxduWmxGNCdoa3cDSdu0SHHLJHbI696YcG+Irlk7G86yPmyy852+/wDKrNwrRLYUqm4ydxLRPaMdK7+IjOnbEea39+8VsYkWtezf05a2s3JAG5dhV+Ryo5gfSlV69dbT27V0b9l3eJIgJEEDqfanGpvrprTvtLzB5nNzCgnp91KbHxMNw3goGMkqVgY7FCfxoAzQbyNoBDbgw2wAyg4nPzKTKkxV74ZqLWqOosahSNTaUhbgtkrJ6sowVY+aDyzB5VUBxKwwKpJLHdkAhQObDyzyk+lQfCmoUalyyu4kMWG4qAOTHEmD6T2ikMM4/wAZdGuWmRLbIsK6T9oRLAkHo6nA6HFMuDcfu2tP4p8NQVflJhQcgzADE4CwTExQPxLp/wC0XA6XCz2yQWaNxUyRkDK7pAOefOSaY/COhtPYvae85R7hKFjy2HDEKR84PfPtypbD3srHGryq91LSKlq9svWo/wB3jzBfRsj7qE4dc3sJJBVDsPqvmA98YozTW1KtY1EKyEi1dGYIwUJ/gOcRM9qDt6J7dxQImYBmACDgT0OKoQfeYjxCADJlpOQQSYzzkdaX3dRgEc5yKZ6zTPc3xtbcAcMCQV79jz6UobQXD0AjmJz2iBmfSlGhSTI21P4VprzM3m7fSKKXgztG0rPODgx36z7c/Sh7ejuA4WYIkKZYfTnV3EimD3mAJAyOlco1bv2yCQVI9xBrjHTAqhEguETmurF7aZHP9TXNsAg4z0rgrnA/XWgA2/qy5AGJxWtN5dxOJ69/SgmaKw3aVDsYNqBWUsZprKNIWe2fAp/uSe7f9Rp655e4qofB3GrSaRF3EnzYVSf3j2p6nE2f5LF5vWAB+NfNZMGXXJ159j34ZsaglYJ8aPGh1M/wx+Iqjsf7roh/57/9QFXbjfD9TqrFyyLQtbx8zuMZnkKWWfg674Fu3ce2j2n3q0kjLbiI9eU9K6sDUIVJq79V6GGVOcrinx6fqKrx+0veuutf/Z/Wh7x8jf8AFf8AxuoKsep4NaDOTfBLXUukIuVZT8wznmTHoaI0vBbLbgbV15ZyJbapVmDSeoyOXSK11LkzUXwVq63OcZf/AKr9KfiO7Gruf8h+gtrXptnhSLkW7SfQuep5vyyx++vNvi1Y1d/sH54EHYO1PHKMm6FOMopWXbj9hrt3TtbTeotOpYdC1tgsnoCSM0sscGvAqxUAAac5dQfs12sDnGeU86t2k0MtLbTb2WwgJYtO2WLEtETyEUathRyVR7KP6V5q6pQiopWd39NreplPs8GbxJ3oQCpG2STtus/QYlW+8Uw4kGSxYSPkuWxyYTBgTuAqyO0DJgdyYH41XPiPjGk2oLl6IcNCAsdwyBiqhlnmktgljjii3Yj/AGsFv7NZkR9q3b+H0JpHwRv7vb9v5mi/2i/Edu9YFu2oDLckyw3CRggDoRileo4mRa2eGjlEW3bliHwI8iKIcD17869jpISjjSkqPK6qalkbi7GrMoySB7mguLXQ9koHUEkFZMA7SGOYjpSHScZvG4zeGinZ4akIFCnIDcjJG4nNFjS6m6ArXWa2DgM0wIgmepwMetdJzk97VXmBLXQybiMlSucr8o+aOXLJpRxPS7bnmdGJJDScgjJDCSVHQH1pna+Hb2wW/FUIDPy+bnOYOeVGt8Pefe9xy7GSQoySI9eYotBRX11GwIqOJxIHmG0+o6qPSrToNMReXU21C7iYALLsBwWGBBkfKZBBPehRas6cgHzFRjc3yycgY9KZWNfZddysD3kkwY5En3GPWk5DSOdZoNyypNi9uY7t25XDfPMRGYPKOeB1jTTO1tA7Kbi9QWI9QCO9Rm+VZhbR32sNzAQBOQGGY9x/Spftbl67aW5bwsoWUwTg4kg8zAqCqMvaBSZIy07gJAPfntg1lvSoMMJyD5mjI5d5x99LdPq7lx2Vm3ZMzAJ6EchyNbNplDlrk2trBDBYo3RWIyM95AqtIh2FTkUyZzEjl3x071G2rtAgMUkcuRIz35/jVXt69lACvBHXv9Pwoj/Sjn5gjxmGXB9+tGh+BWPOKBtgNgrk5Bwfv5ffW7GoXapYSSudsEg8iBGR3rqzqrQdkNxUW5tGzaCih0khTlsERS3jGm1CvttpKKI3qMPMnHfAxSUPUdhl21auIwILD1Ybx1+nLrSviXABtXwyigsY55HKDmdwPOgeEcQe28rsGc71lCJ69ac3OKLs8RiMMEMJMNzDQe4mIxKR1q1FrgTafIi13DXQCEIUYLAyPUmD3paG5d6uNjjlgjDoCBB3KVBOTWamzp3ALQyzBCGYxIwIImqUmuSdK8FLOYroqJParBe4JaI3KHUGYKnfHbcp8wBoDQaWGfepkYgjpT1IlxYmFZTA6kAmABJnlWVWoR6b8FcX26VVt2XYyZO2BMnr1phrvilrbC27WrJx5W3EieWBXfwQv9zt+7fnUPFvhVdRqGuOSoGyInzRn6Zr53uYXklqj8/8Pb0ZNEdL+Bp/Y7zfPqGz0QAD8a2nCbf7258/vsT+FHgR99YKw7s/G3tt/o37cfO/vuR2bCrG1QPYCum/l/OuxUN68qiWIAiPr2Hc0RtsbpI6Z682+KbaG/eZVDEtukQZAXJHeI6Ub8TfGfhvsUEJBAYfvNgSDyCqZ94oDgnF7l0Xd3iCyxO8KQFZYKxJIHr2r1um6dwVy8nmdRnUnUfA6f8AaEqp5Lagqog3XgMQBy2yfpVX1f7S9UxIGwKeXhyrD65motXo7Tnab7XlU7gltNsMRmTnoAJHaurfwyrFTPhRyCyTM8zM/nWkek6eH+PyRLqc0vIRoeMW7moRrp3Qylt7s5EEEkBiFUj0ov4li9rr9y07G0SPCKLJjE8xtEtJnqKm0/ALC87as3ciSYzMRTMKAPlx3xA9PST27VrqS2Rk03uypWPhUHLwDjmxMnOTygnt91ONN8PKNpJbyrAgx5cSIH3zTYqAUAnzGeWQecGakYFjAG7ryII9ZxyA5elGtsNIDZ4ai/KB+s/f/nQXEtNcIkE8sbhjnHmJyP8AtTe7cUD9/Inyg8piRHP6GeXelHFOKQABu3Z27pg+XLZ/cUnIMH76a3AVqLihmLKSF5KQZ8xUATBIkcxy5kRQtvi1y6qlicdJhRmNxgyYU9e9MeH3f9R4jSq7rBhchLmN56+IzxntQdy1b8a7aVPCKo6EAlizSD6CAQVx+NXRNgHEUZ03EZXBjljB/wD6/wDdRPwy8WnyRDYyRmFHWVPXBrpCGOyY3CQAJ8wXdt5jyk7wak4Xw26ls7RtDPKkmPKIVuuCIIgih8B5B9Xq2tXbhC8ysgyuY7KeVNOG64m9ClVbJUvyEjc1uSRCk8s4xUGp4O1xmbaRbI8t0AeGWAxJBKzncZI+lH3dU9q2l5tPZv6cmGkciMecDAz/ACpbcD35K9r9JcFxg9p1YkmCpOTnoIP0om1eupbclWKsAt0MhykyGk/KRyn2q1W9XYvad2tM637ahktO24Nbkll59ByHpSbScTVvt18TA2OFyu0nJMgwOnsT3p6iaKxeu+G5QgACQSa7sXZ9JGR69Ioj4s4eQ4uoD4bCJGQCDABPqIP1pdp2kT6R/nVpiYfqb1tVtyG3zkqYxyHP96rBwj4ic+HpmdjaJKFo3MoaCtz3XkfSaRWiARvAMAGdoJz+Y9K3rOGkwyOipMAhmBJI6jJE9uWKBHWt4BqbV27bNm4xtFt8KSB1J9oIM9iCaBa2wVx6SczyyD99WvTfFbCdNqgtxGthfFBJuSBjc0zg9+QoLUcMRLkJdW7acbQyEbgSAV3zgeYRPI55UWBUEUs0dasXwzbkalhcKMigoOYOeREcqSWl2vBxyqTQNLkctxIB+/76GNDVtfdXad1wSwLEiAe3SCBReq4nvEXAWBEb1x7c+opfd4ae7sRgqPmH0Ig5xiibboFyrHafMj80HIziAJ7g0mAtGnxgHtynqRWU7t29MwlmZD2DY/Fq1Stio9F+DMaOz6lvzp4/Wknwj/sdn/m/6qcs1fLT++Xuz6KH2L2NIa2TQl7UqmWMYOOp64HWqrqfi43CyLaYLnO+G29DgGK6cOCeV7Lb1McuaONb8jzjHxDbsCBNy5MbUBaCQSN20GMKcUr45r7T2LbMw3iHJUki2xTa23b8x8xxOJ9Kn+FEU2r3hrsKy0TMg5iT6zVS02gvEh3uLHRdpz/hEwBieVeviwQxLbk8zLmlke/AKlhluf3e0jALAa5JYQOk4TOcQTTTS6B22m8QxMkrPJpgZ7EdoovUGFAVSY6KsgZ5ke/3ZopyPmWAYyGME9J9f5Vo5GdGafRDEKAOg9eU/wCVTGwdsKds+g+gHKotkrhzJPoSwjv3/pW7KGCM9IrKUykiPVWnn5iBiQV54/D7qItAjPrIjAnl7kjNdl8AR2z1n0+78ajtsAu0BQCSRA5GZJjv61CnUbYEnD/Ou7oBj8T9K7a71JjaIme/SOk9/Wo+FJAdVYAgk9iSPzx6c66uXpzt54BHMepnn1owybTv1Bi7jOvVGVNs3nhBbBA3fwlgYAScSIJPLuEHBdWHuubkE37bhYBhHQkm2oJ80CCvrAobi1vdda1culizg6e4WLbRMFJIkAAxHIFaFu3y53qpDuTcE9L9sfaBcZ3gztxlh2rrilRm2GqhAdGkGJOcq3JiT1eidezO+nuQoR1h4QYuQVZS8Z+WYJHzVvXW1HhXFg23VSDHlGNrhQOZH8qj8LfYKZLWbouBSv7rHwngDn0b61QgC4nhSAJNszgnzDBXEGep9dsU10OoZhhgFJLKIzJ27hiCOYIHXcTQty0EuNvIRD8gY/aKQIVlVRLACcY5jtXNldlp2teV0IA8UfaMehRR5YiVnJELyqSg8C7au+JauFH5MR8rDqtxeTA8iDR+j1d20z3tK9u0rw1zTufsiRg7ZmB1EGcwcCkGj17ghbsloA83zHrJP9aL1+s8MeVNwZomZAkYUj361LGFWtCPE8fwra3SZ8IOYzzjbtXA5qIma2S4DNprQtMm5ntrO1kMbmSTujAO3MfWKX6jiRVU2BnZhtgH+HqD+uVM+G8UF5iCdtwETuaPcsCDjoSCIIH8VPcnYW63iyXQXSwbTAedG89u4OcglQQRzht3viq4UCsyDoce3T8K9APBkS79rZubC0rctFWtusTuG7J5Qynlms4pctrfUX2V7VwApcKKpZRj7JwMxIEfuwKrUKik2tSQyc5XIbsAe3cHMUbp7wezfVmBM4xzJyG6dQeWcma44xwtrd0bGL23PlYiCZztaeTD8elb4ZwvcLkiCASoLAFmXO0fST9K08EgOptMbdq4eUOs9ZnAP0pzwPV3EQ+HJ2biyyI2sog+bn5k5dfrXY1AGkuC2viBSpKtJxyCuB/xGCDOKea/SWIt37FkW1uW9t22hOLbrAYgsYZW557npUsYn49xxL9ghrWy4jKQdphreJPLyuDzjnVd1WlAUHdunmYwDzgU94pw669pXW0zB2HnwWZdseYfukMOcZ25NIdTp2USQQDyJ600AfcvbrattbdyZg0DsC2DH0oHU2mTeGOWgEHtghh+orvht8hYyRBBE8weYNFauzu3LtzaBO6cQcwP8vWgBcfasqNGPI9K3QB7J8MPGjs/83/UaB4l8WW1umzaAuOvzEmFXMET1Nb4TxOzprCFrguuF2pY2eXexLK7k9doODjnSb4svILY1loohkG9piAGLkwbltiZNskztAJBB6ZHm4ugVuU9/wBDuydY6UYfyZxq5cDu10i2pHNTud8YVMeRfQZNV1OJKP3WnrCN/Slv+lm1DKDb8R/3RujPKB+VPuEaS1hmTY6mYJhg45DaTkSOXKu6lFHHbZYuBcXKaV1trLXCCWJgLZKiSJ6nI++obRiBER5jOZzMffuP3VHYuJCfZrBlQJJA80EemZ5x7UcqjkBIzB7x0MYms2yqOVYiBCgTJxn6Vl4EkA7CPXBA5yccu9S2QFknJGRME59x/KubzH95vKZMAY9u8e0VIxeLcMSoC4APRZ9Pp/Oj7FzPT1gyKH1HEUUgEAeXHRZ7DuffvWf6TUQcEHEKJPcTHsfuqJIpGr164sMCkA9SpyOfPvUOj1W8MVKlwfKUyIgRk84PSmlrRK5DMikHywV7jlPt91RWdEibmVYK/wAOB6mOhjr60nBNCBeDuZJZtxiTJgBvSmWmZ4MMJj8MCfx/ChL9ksVI3ZwVhNpjAIMAk/fRuoSFtttkYVumJM8j9OXaonceBrcrvH7KusrJul0CyI3dbjeuREYyDVct3i5IWRcdpSMDxrcjyn/EkA+rA1en0Sb2ZV+R3baZI27h1JwZLY9Qapz8Kc7dgJHiliYMqA+0kD+GTJ5chW2HMnsTKIwskXLd22I8kXbYXpbPldBPyw049ah4PqvD1NsyALo2MRzk/ZMZ99h+lc6e+tu+HHyFnMf4C2y+n0MP9wFQ8a0pTxF62m3jllflY/8AtII966TMN0mgUSLdk3GLMrvd2l9wOWjkiEbhPOo9FuN1bYuS2EWQdp7R7n8TU12/CoQ0eIu5webHAaScsQwj2ArnSKoIYQPXdDL2joKhsoV8S1KIxlT4gbr8sgwwnuO9c6lzeSVTcV821ZOOoxmKi1Oju7LniqjAjcj7pYwQuNuTzGCKi0jWymDcRlyFUzvOAVBiR1p0Kw/TeELapsgSW3bpZREQe0mo7uge3d3oWzlSDke5nNEf2FWSQSDkzzx2NFaWz4iLbIYvllIjDATgnqP50rCju5pr12y4L+dYurlRDjynaRnKS2BzHOnjcLZ9CLd5mafOCVXctyB8pHtB6Ee1VTQ8YvIys4LeCZKNGAG2ssxI9fSasug4p4xNuxpmNtvtLVkPCgCd4ts3KDyHKnuIQajQwh3vhcI3VlHmVG7MOn1pMbSlmdQWIwYYq0nHSrdxrVICHS06ncG8K4wgQMgk9ScHMUv1zIy3XUBRAIVf3COQ9QJo1UVpsjt6R7LSiqykQWMt5SJAaI29cd4qxcCNpwu1QEIMMCQ4nG2ZmJEbT6VVuFXkcKju6t5lWBKsSSVD5xk8/altwtauhRO8P0JHmBx+IHPrFVyTwWT4i0l2yHO/fIgTg+jELA3AwM4x61XLXFjcPh3DbAfm2zk0YJj9Zo7VcSu3rQLvuEedYgBpwccsQKr9hG3kHM+X3BqkthMP0g3OwB6Tz6jmB3/yru/cKkRMsJ9COk9xH50NZlbmOYIIP16/dTHiEztZQrLnHY5IPcgn8aTAW34nypjHWff8aysupLEg8zWU7EWPiieGAzx5F3RGIYKACRksVK+gzVW1d1LjSXc9gF5DsJasrKSGWH4d4ZhLwCskHZ5QLguBhBn0I5zT1lTcBktumTmG+s+v4VqsrGT3NIh9sgmR2BJ7wMdefP7hmprV1GOxpwcgEjsIxzzWVlRJj8nN9ltFdqklmILBogAZaCIPaKy1YVWY7pBx8omB685wayspWOiXYptIQkHOSxIYEnmMwcY/GK7tsAAvLlJ2gkzj9dprKygZ1ctgNtDkrv2qOWOWTE8xymK0twhiNwBYGBE8jE8onH+dZWUmwokQFRyWT5VUiV3RLYPLHUHryoQa5tnm5BlIiM+c7iTExPIVlZWWRXQ0HWNUzSBEvuY4HUiY+4GOVbt2MqUUJ5WbmcgkblkyQJBx7dqysrhm9LdDZ5brbW4SvWWjpnntn+dM+G6jfatsclSbT9ZEY588GfpWVle4jFh76YvZUGCFJhsyPb0NcaZggGN08wcjtBxz9RWqyoYGtTr9rbSFKiCBtkiTEKcGIzFV/j1mLm1QFUeYEc2J5luvpH9aysqoiZrS8YdCDAPWOQb3HtT7TcZ8RCBKnmQkgev31lZRJCTOdGzyb4Acq20eJJzAjdB80qSMzRulvM2otXh9mQxMHKAECVheQ9u5rKypbZcUja2wtxrN9d21m2HBhSdqnlzwI6UHxO0ts7GXdIBkGJLcvbIrKypTuRb2Qr01uFDnkGg+jcx1/EUfx3Tg2reoUEOGBJJncJkE+oIj1rdZWre6MktmAaS4RcKwAG8rRkbDkR2icdqF1wCkgDIYQ3cHoRW6yrIObfED4bqAZ3Ak9/Sj3beSCMMsjMlTyxn+KsrKGMS3bWcH/vWVlZTEf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52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6" descr="Spring Forest HDR wallpap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2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20815716">
            <a:off x="464555" y="2956005"/>
            <a:ext cx="4690236" cy="2975577"/>
          </a:xfrm>
          <a:solidFill>
            <a:srgbClr val="000000">
              <a:alpha val="80000"/>
            </a:srgbClr>
          </a:solidFill>
          <a:ln w="57150">
            <a:solidFill>
              <a:srgbClr val="92D050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4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</a:t>
            </a:r>
            <a:r>
              <a:rPr lang="en-US" sz="4500" b="1" i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TALL, BARE TREES STOOD SHIMMERING IN THE BREEZE.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048000" y="1219200"/>
            <a:ext cx="5715000" cy="762000"/>
          </a:xfrm>
          <a:solidFill>
            <a:schemeClr val="tx1">
              <a:alpha val="80000"/>
            </a:schemeClr>
          </a:solidFill>
          <a:ln w="76200">
            <a:solidFill>
              <a:srgbClr val="00B050"/>
            </a:solidFill>
          </a:ln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THE 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AutoShape 2" descr="data:image/jpeg;base64,/9j/4AAQSkZJRgABAQAAAQABAAD/2wCEAAkGBxMTEhUUExQWFhUXGR0bGBgYGBoaIBobIB8cGhogGiAgHCggGh0lGx4aIjEhJyorLi4uFx8zODMsNygtLisBCgoKDg0OGxAQGywlHyQ3NCw3LywsLCwsLzQsNCw0LCwsNCwsLCw0NCwsLDQsNCwsLCwsLCwsLDQ0LCwsLCwsLP/AABEIALEBHAMBIgACEQEDEQH/xAAcAAACAwEBAQEAAAAAAAAAAAAEBQIDBgABBwj/xABCEAACAQIEAwUFBAoBAwQDAAABAhEDIQAEEjEFQVEGImFxgRMykaGxQsHR8AcUIzNSYnKy4fGCFXOiJDRjw1OSk//EABkBAAMBAQEAAAAAAAAAAAAAAAECAwAEBf/EADARAAICAgECAggGAwEAAAAAAAABAhEDITESQQRREyIyYXGBwfAzQpGhsdEU4fFS/9oADAMBAAIRAxEAPwD5PlssTJ6XuQLW264m9M7jkb/np/jBGXc+yfuqdXdkkgiADa/3Gb48oVSgbcgjaYE7A+MSfjjnT5LLg6nwl2IIQnXqKCG72k96IF+d+UHBPZfhyZjM06bMFVuZBPK9rTzwZwJM22n2LfuyWEmNPMyTZQY25k9TgPspxAUM3RqMpYK0wIk2IgTbf/R2xSOpKxUthvabgi0KiUdQGl1WqQNjqYBom9i1v5RvJwBncxopUlUKUJcg3BMVCL3FiQCBfzBnDHtfnUqkuihNQZgAdRYmqvvyoghZ2mdPLbCrhnDalUagp/liZJn7Mb8/gcNKm9GXBRnmcldW4DCNuUknxMz6DFlbNIdJURFNARIuwUKSOkkT64jmaAQUyQLiYMG0RcjlOw5Yryi2TyOJRarRjf53h2ZTTmkLqz2Z3JOs3JEaizCADJImNrYjw7Ja6fF/1imHrLSFTXuFMEsRezQQRubEXviX6Pa+bpuKtKkaukydTFf4pGrYDwvJ0+GG/E8yjVeMKKWlnyyVSCy91hT7228lxb6YpF22wHyOq0ahG4HpcG3Tp5Thv2RzKU6wNUkUyy6mAUlQLnSGEMYmAfnsQEoz7Un7NMMP/wClMfQn440XZTLB8lnGlR7I0nZY7zLLAgHdVG5PUDGQ70V0+HLnM5mWTuU9WoArpjUDpB2Czvfxxl6SIeoOjr9qSem2m3nGNDwfj9XLNmERmCVrON5EGJ2JsSNx1vthVw6kQjOV1IGXVtEw0DfnPQ4whPKZdNSBwAGhiCVuJK90W2HU2088eNSpHSCjKQrQNcksAdM2ELr/ALTidd3d0UKVdYVIItPSBuZmfHA1WmYLs5lpBE94mxvzib+MY2jAbsRqUzOx9LYIydFG7rTJIgjle9vLHuSoBm9fjewwypcKaTC93uwZEhbXB/5D4gxGNYBeMhOrSCUuQYBOmRfltYYIy/CwxA74Bga4ACtbVabgefMYdNxpqbKhHsEKKjhIOofxRyPukibwDvEaTh/DaVShVemwAVg4tpK76mTU2wABAIuSOhxm6BR87zmUCqJI1HumeUb7eEX+/YCrVJEcpnrg/i9Jg5B5WuACIteOcD5YA9mbeOCZkC5gDptiIG3jgitlSokggWieciR8vrjqIXuE3Oq4O0crzjGDzVBQLsquGJCrH2UkEiTzOmItPWHfEs7lhl3pU6aVGc03Ssp0aADcFCsySG5gd4GOWFtFaP6qZqd/2is1ODAElbH7ViDbr4Yv4qtALUFIWLUzTOmwEamgliQeRmZ9MG9DUJs09QhNRMAd3y2t9P8AjHLDbj/Flq6iiNSlVCqrapUKFOpgBYiTYCSbjoPR4bNAVmMywVUkgsWkGD4bnpad8Pu2pamalGvQoJUX3GQuSF/hmYa/Mj7R2EDC2ajOUKtMUE51RUYlYA7h0FTqiSZDDe3rGDOJZhPZ6VWCxVipBOkxJEkz9o/kThIgkXnBeWyhLRt3r72EMbjeBpwGxGyuqhIGok922/hbrtyw64F2brVK9OmCCKihphipSYYnT7wVt7xK+EYO4fw6icjVqMjNUEd8mFQSQALEEk7yRusTfGk7QuD+p1FpKlRlRVAZdTIUB1GEiLqvvGNJF98PHzMuAvs1nxlcwSHWsh1LQLswAEidB0u1MGQAytaDOo7JOJcKZ83m8uulEJNdRTOpdJjXDWOiDMgGNHrg5hmcwoRADIJ0Kw7oSF1DVJjdQA24NsYziNHRWpzUKAOF1MLotu9HMKpMEc1MRinUNYh4rQ9nUenB7jOoldJsxHeG4NtjtiXHs2jVf2aBUAgAdJO9zfrc4hm1l2uSNRuZvc3Mz54HzAJaYxLuBmi4bRLUXhWIEkxHIDx+44t4IimrJEgKxjVpE2G94iZxZwDSaNXUWEKQNO5LeHMQpnzwJw7MlKim+0WAJuOQNpxyyUqkWjtM0PY7i3sWOpVZCGUhgSCWAiVg6gDFvHyxnchlkavRUkQ3dbWLKSWF/SD64bcIyoKuzSCp2WxBGmNvU/8AHCHh7K1SnqgKWAJJIsTuT674MJ9Ta8gVsY9psnobug6NMBmBGu4J0/EWGHPAaJp5UutM95yiVdMXgagCD0JJ9PHBHbPPUTSSirzSpo5pRc+0YqYJ/hCgDl7m18NewlI5igmXCDdakzuABJ7sNq8CYMxaBijdPTFTTifPs9lG1L7QwpcgeF4J26AH/eKVIVaZ6jG//Se6vo9l7TQKzd1yLMYBi8galaCbeJ2GCBYhBpEWj5x8b/DBYY8H0Psv2qOV0+yptWosqa9S94EgAhYMaVYEcuXQYD7VGnmc5nKil0H6mKqqJ3ARNLbiIPlJG2HHZHjKUcrSXRKb1P2pALd4iAlMGe6TEmAAesB8az1D/qFR3anoq5J406nGsq4AEnUGJHvHabjGi0nVi1tnzVZ78X7t77DUpk+Ex8sM+BZ2mlOtTqKJqhArsrEJDSxhTJkciD7owNw6ijmrrbRpoOy+LiNK7c7+sY84RlSxdlDFkggBS0ywXkLbzfphmxwzJU6WjManEg0zTgkarPqEab/KMD8FzyUwVqJqVnUv3o7omwt47/I4K4ZlHrmtToqZOhiS0FQobUYAuLk+AjxkPhuc0UagAGp+6SSfd7rAKBF9S7md9hvjIUMatCMqBIqwVAYsyhWMT/N3Y8rxfA2S4e5rLSdGEnyIJuCZ5bHyxatdq9RQXAKgKpcnYfIdel8MM1xJ6fsyAS6g6XYBJEgCwUEwV5+Ik2gbsALwfK1ahq0qQUs7EWVmbuwx0G5G2+/xwfk+HpoPddqhI1sLMkrde97x1eAnkQCJV8IeqjVGRgrL70mNzpPnZj6SeWNnwjjSKWYUVAVFGuWbvkQzXAMNy/hI9RmwncD4NRNBaj0lb2Td4g97mdOkmJgFriCAd5GE3GuJOXC0qS0lQ6RpmWmGGtSSCNu6ZuTMnGo43xV6lX2VEEaTBMLqI0syiQsQFLWY3BtsIMHAcvlTFcVmdlGkBAA7EyigqCARFiDFj0jCdaQUrPmD8QcXZUYXgsu5kEmbHfltFtrYuylGmaZq1YgAaFmNR2aIkhFAJ8zFpw27SjXUSSWOyzPcE2U2t3p5bR1wnZqYYioDAEDTA1EQI8JuSd8MpWZoA43nEqHuAhVCqiyTAAi87kmT6nAWVpiUJBMmCBzvy+WJtRkkxfE6NJhoqCw9ppBBvqEMYAM2BHxw4l70HBiW0qo0l0sNx3gFvBK9J6tsZw57UZvK+zp06FHRUnVUZgJJKrIAgECRzG5IHPAmWyRCI/taY9pUp6qYqS2ksSpKLsARJG4lSI5v/wBI3Dgv7UKStR1C1DMkKtSYMBSDIkKBGhd5JODFiLM5Z6WRSoKoenVCCJJKkMGK/wAoBF+UrbrhbxrOCqahlpLT34mDECYEkXv8zJwx4uBTyVBVuKqKx7wkMDeVBMgwYJg3PrmqwJknngMxdlnAgkAxBCmSDzPPFyVg9YR3dTWEgTNoJ2G+8QJOAAYEQMG5MIrqWki8bXNokAzpm+4mNxBwtACczxWaAomo5CtZQTp5zzgttBiwnfDzszkGema9Kqf2AFQpUnuMIJdAAQVgR5AzuBjNU8gzB6wWURhq5BSwJAPhY/DDbhHE9NE09KXtLAmJDATcDTc9Ygcpk2kajVvxmvlSFWuQKbMquRTNPvfxCCxDQ7FBtIG84y/azjL11UN7PQSXRwulgba+nMcwSYB5jBKcFzAoO7Ug1KAupmBOpW0H2cMdQBMwOQ8MD5ujTo0Vp1kPtQW/hYFWkhgVIYNMLBkWOHti1TMs6wT9cRz2UanUZGjUtmgzB5ieo2PiDj0ajHM/n48sV5lSrFTEj/eAgjXLCFMzG3nvvG+2C+CMBXotqI70ggT5d2QelpGO4OtPTU16g0DSwIAHvatU3PKw8cA5Nh3ZmJvEbc4nnjn56kWiNqWYJaoFAX9pvuACTEcrabc8KaSL3JPPvWNoYj1tf1wXQpVCx9nJM38d/e+fzwI9NgqsT70x4Qb7+cx44ypPQFyG8YClQ6jSDAAmSdyT9BbDvsRxKtSZfZEEgE6STHTYAk/7wo4nlyuXSTYtKiBax1XB/psbiRhrwjiS08sGVQaiiO8uoQZFhESO8ZJ3jpGI5H1Q+ZlpD3t5m3/UhQqiCtZahEXBYPqAJMiwsOhPhjDJmIWmsfaQz5BhH/l8sE8fIIUqpE3M7yZ36Exty9cCVKYABm6soj0Yn6YtjdQSNVGh4VWZqCUlp69LN096bE+hI+N+WJHJh+I06ehED0WlYMCaVXa4OwEX6Ys7NaQA5lhrMhSSZNrgctJN7bnCnj+bonNqwpj2YUKUmRsw5GZuDY+OJ47WRrsBPYkygnV3tP7Jut+en12wb2f4mtGoxen7RWWCuor5GR06bYAouLg/wH47j6YI4S4BcliO6RsDvYAzsPnjpbpBYfmK9BK9X2I10zTAUEE30QTvNjJk4v4PfKwERiapF/eOpNIuGmBc7RPwwpqVNTub+4Oc2CxvAtjR9lM/To5dxURiHZW1S8KFMSdJkSQVPO4wUxSORy9Whpr0qMlSrjUjNvrWNoi0mfScJeJZ2pVaXjWGaQBzLazbYd4mwwZxLjdaqV06kAQJCs11Wd9pBkmMNeyHBVesntWCg3BldwTMzce6x5TA64DdAqzPZNiSSdRadR8tzPPcDGry2fUVFCqWohVDUwTchZLRuARJ3kAnCzhjURSzBcKXWqQsgkFTKna+95BEfDBXEM6lMgZYpJ0MrLKsh0gMDeN/EgzywGMj6V2e4DQhXYJrMM0oVVacAAkMBoM7bjuz1x2Z1PVNJ3qGmgK02UjXPeKsSF7wsOu+2Mzw7iddqI1gtULaGaY7sEkNtN4ibAz5Y1fZjtTQp1hl3mWCnWSGGojUL7gadPiIM9cck7sotCahl00GpUyzvVbuho0gGDTSFiCe6CQIEsI2t8/4hwowX06QD1m4idtrkX8hj9BcT4llmXUKw/ZtuhJIJ2sN5MQOsY+Mdoc2yEqaUAs0BweTMCxvvZl9DgwlUtBrqWzK8SJddZADggE3ljzO0Dl8cLVICpJaRVkjlphbi8Tvy6Y0nGcvVpUZJRVZlOi2rcrMRIEj0g4zIuqkySakaRvHd+sx6Y64u0TlGjT5zhBSplxQDMavs2AYL77fZI90iRsevMYY9tOzdXJ5aitSqrAux9nrM02gyFXYLFrWkbxGBxxw13yvtaeihTqqCV7qsVDGzEQDfblOH/6Y2DU6FT7bM+83WBFx3WAsJE777Y0XsWtiztJSo1OE0KlNVL0qdFarS0ie6OcG8dIBA6DCDtd2dqZQD2iquraDHPfSbgcrxinNVaq5EDX+zqBRA2LBgwVxzgAsDb3Y5X87R50VFJmqYsPaEvPeWIMDT3eo+zuZwAiz2Q9mLXI3/Plvg7s7laNaoi1X9kt/aVNOrSPskAX3gW/iOFIBAVhPr93XF9BgWYgXiNPUdDgcCjni6rQqVMvTdWps1NtZurGmtQGAATEtEf4gzsXSUqNdMVaZaKiDumBIs4uvvdbxGMzVoOlVAwYEi09CD18/nhrwZgKdQ90gHT3ptqDCdxHn+Sk2+nTC2avN06dOn7HK1GUCpUIVqTKWEAoCyjvRqICEHaSOWMXxmtVZyWaTYTJJAAsLkmALYOXNGo6ajpYypczJgC9rxf8A8cDZ+mXLadTAc4MG0C8ncYmpvq2ahHlILgG4kdBPxt8flivO6faNpECbc/uGJ03Kww+yQbW5/L/OLM1TDO7SLsftePjv546rNQXQBJ7oB2ttsZt8MUUBYef34c9nMspqsH3iAJi/ePrtH/LwwmdiNQgyCfriMZXJopE1/AsuVzGZUMV2nSC0k6hEBdrybcsY+i/cp25k/EJz3O3zxsctnwcxn2Q+zDUHcTvYKwEd65JuZtvjJV6WkKvQmf8A9UP34niW233r+ALkb9pKwZaAUsLVGKkAafdiIUSLHmfTEeFV3WmIYAGJtM30x4WncjHnaWvT9uvstWlaUHUIudWqxkbRt/nBXB3VKVNymod6QTOqP5TaLx6ct8LXTjSr72bsBcYz1WokuFjVAMQ1vHnuB5AYWV6ZmTe4k+JxoO0pD0g6KUQv7vIEzIHppJv9rCqqT7F421ofWD6DlimF1DSoB7QUs4EmCRIJsbeGO7QZFaT91pgKTf7R1TcdIHxwRw3JPVpvpW4+1O0TPibRywDxaiw3H2VO89bnDX6/JkCUwDMkiEYjxPIY9yLnVvE87/gcRooO9b7DfGDHzwRwWPaRa4O/p8PPFG9MzCP1s/tu7MoBMxG14gT8MD0K9QUwAe6Zt188F8XcB6oBVpQSRtuNvHA+T9xWvAnYHe8eGBF+rYGgujl6lRbkBVFhIXwMScHZXiVGmjDmRogAnut714HTrjyplS6CxCgRcnfqeUz9cLly3fMiI3mPHCre2KdwJ2FXWAlmYgOCw2O4m/4xh/8AqrioatZVdo1nWRc/bFhpF72tEDnhFwzL2nnJw5rVFfTIACiC3jzJ2536yefJpKxkz6V2S4plnT2Iy6sjqoY6jy7xt0BN2mZF9xgbtMvD6Dt3/ZRZaarqUxYkAAyTPM7g+Yw/D8tBDKCI7ykkgz8dv94ScVo1GqMzXMzKiJP48/HEHivkfro0mR7WIjgilEG8loqQxZi4DBZFoAtbEqXFXq6wX00nLlCUBglmKyxQ6bsRuI1TjHIKh1ROhQCbW5KLC0/h1wZl+KlaQQklZa0m1+XS97c8F4ktoymMO0vEi1IUvatUZHnVCx6GNQ+Jm222MlQALLMnvifKRPrvg/MghSwup+V+uAsuAXXpqH1x0QVInJmu4xxENlstllUqqOWvPe7sato31WvvGFnaLipqUaFN0hqYYatyVJkX3i9vCMFZp5q0lAFma69dP584thTx6oWYSdQEgGCu3KD0GCo0CynMiKaAQQQpJBNiSYB5THwtiWeVhTOqRMATYEAj0JHPxM4hUBFAWEOw9ItHyJjxww47XVqYlgTCkAWg7EXHT64Wg2LkqtpQAi0bja5j03xbTqsXYrsSs6fgIwJTfuqJ5iRyG/4nDjhFIPrCgzIsI25yeSzhZaMDVcwxqUS8kByT3b3ieYFxh92TWlVetTdW79QmAVA03MXED0HIYG7S0adP2GhpIbvgkHfcRyFiNxMbDF3Y/hoqtXUwGkFTI1KRqNiR3RIu1uXXEslPGzVfJ7kqXs2FFUDVVqPlyWCw6uJpmG2B0bzb1vLjWTrUFYFG1cyoAUDy5SLz+QVxOnWSvQrV1hi6Un0kaokaWkCJiRq/1jR9quG0VylR1LKShAAnvWazTImxnn3d7X5XPcXp2UrdHyCbbYhT8p+OG/BsvqmxO1gQN9X4fXCmnXZfd2N9h+GPRTttInI3nZLOolfNPUVh0iZUlmO4I/zjJ52rreoSI1MxjzYnDvJqGzDQSAy0zaSDYapjzPrhNmwRvyZhYfzH8cc+KKU3Lu6/gok7YRnM4+uqxJJakATMSNKfcAPQYD4qe+RexjxsqAfTBTuGkHc0VUTP8n3A484+oFUxHvNtH8KfDn88WtKkgJbPOIEF6vgABzjb/OHXZ6AqbeM+c36jAbUP2ddgfeZRFp3O/wDjrh3wkhFpQN1U2jeL/PCqSk2n3Hcaiifbwr7PulT+0Wwgd7RcgdCQBadh1xm8vUP6pmFPJ6ZBjcixv6g/k4ZdpqcIh/ngfA4HyVCcjmXO4ccz4YWGJY4dN2TV9w/sRU7tRRG/Pb/N8BdqcpoNS+ruISQLSWO3TBHYpiC9rC3x/PywR2op92rAgezU8v4sPKO0wL22Y3Lbtaf2b/2kz6YnwahrqQNyDvbHZQe9/wBt/wCxsEdnyRWBAmxw74dDMnxihDERsg9L35nngjh9BTSXed5k29Bi7tAdTOx3gQPUYMyCMEQGNhb8b/hgRvpruK+AyjTmSq+Rbl8ZPXC/NMF1avetf1wfrndifAWHy/HCjiVT34EERf06YeqRNAeVclQoMX/Pjhpk8pPWeXy3HlgPheWOkGLHn8sP8skDa45bYDa7jF+ZraFVRzwJmM0gPs2i++CMq7OTqWAPniOdyQYEgCTzOGV1oR8is05LFNovuJ6efLGeWhIMbgm153jG6yuUIQrM2xn8rw1mlh/E3hsx5dN+m+M4uhlISVh3Tzjf888C5Uw69NQ8eeGfE6ZEkj8+pwvyyy6g/wAQ+uMtBNZSoaqtGAROqb393exhbRt0wu7SxIUrDA3JEGI5/n4YaZOl/wCopgHSulioB+d9p35YC7U5eppDOKcaoBWdRF7nrOD2B3Fedn2VG8qNNjAIN5HWJm53nBPGcii0gZmpI1CCIBg897yLDliGek0aVjpUDl4x18z64P4+hFEAm9hB38PXl5Ym+VQyAMtlQUptTktaVEmTfbkD874P4BlQ3tC0kM0AW98d64NjbUPC2PeE02FOidRCe1SSoJjn0gwJsL+Bw17PcL1I71CTl/bupsRoJEK5tYXWeYseRxHI2osZVexb2vyGlEZANNx7sHbnHdP+uuLexL1lrMKfvMq/ZLGDtEbWPPwwV2p4do9nTDkAlu4SREKd1JtPXx8sBdis97KoxJYg0yCF0mdgB3rf4wktYnew0pG47V8KX9UqmoWNQqSKh97ULoJnYFQDbp0xnu0XEzUyIOpW1KDJYhiCBYj7R3HUabnbDQUWzBWk2qmt+8zaonvBY8zuTAAAHjkKDL/0+spVNdNtBOkBoLd2Tz3I8IOJwxyyNNqqd/L7RqjFUnYr4VTlXb+GPPZzb0XEuE8MWqmo1US8QQfA2sbX+WLMopGWqODs8bf/ABt6c4xqP0f8JaplSwdVHtGEExyX+dfpjoyNRTbdAukCOU/W3YtKGmhBGxsAJ6CB44QcVVQbH7VSx5CQQfW/ww/eizZmoRIlFOmy7sTHw5YS8apd1XMSXqD4BD9+Ex8r77FmufvuVClqjTf9lJ9InEuP0B7QR9pj4fZpkfU4nwRb8/3T8yBz6b7YlxiqGNIz4EbxC01Pxg4ZupICVsfjKacvUMCfakEmNlDbcxeLHw6YO4fAWlJ+yu5/lUgAffijN0YpkSYZqri3Lvgf2/PFuVyrlaZWwCJ16DEcXOymXgX9smHcAuNR8NhhTw3LTk8w5LW2BYxyM7wT54Z9smjQd5Jt8MC8NT/0OZMRPXlAU/f88dN60c/J72RoGKjSbEDlg/jomnVP/wAYHzOAOyAgMORj4gfh9MMOMH9nWA//AB/jgyfBlyzIZIWc29x/7G+7FvAzFVd7zt5HF/CKUipz7j/2HFPBz+2QDefuOGT5DIYcdMT5j8cF06dgJO33eGFvHJNTT/N+frh0MgOZP1+uMmk7JzkkkVow2HLphZm098zziP8AiPwxp8hw+kbOxQDnbpa3mCPXCfi2XVQ0NI1sB6aR8SJxnli3SBGNqzzhqhUFuWGFMzHXE6OXARbfZHLn9cXUGAMR8sIpps0tBdClbbE6mXPTBVB5jBNQyYBvg+mSE5A8vkyeXLCThmXbQ0bB6kx4ObbXxtuHLfb8/DC3gyJ7GpI74r1Y5fbJ2/GcD/JRq0YbtBljpJsQQZF/j5+eMvlP3i/1L9Rj67xejRq0ahNNS+hjPSBvB5+XQ4+X0kAr0fNSfPWfuAwY5utlVGo2auhlCczSGnQNBFxE7zYHCztkja2XUIphTEndjG21t+QhsbnPItPOZViSFh5k7CD+OB34UW4bmK2kE1/aVgJghTenuLwgXCvxMUt9yau0YWvlCMsrx9gMSOk0xe/U41fbXhYXJBwDAZYlibExtPd+v3phUVuHnmfYMnkfbFx6lQPlj6J+kdweDrp2/Yn0JH44nPxCg0q5dDtO0YTI5AjJ5aoumWqrIudtQE8httMmbY0PYb2r0alPSIfM1NZuYUAF7bwbDr3sMqOTX/oWXaP4HPq7T5b/AEx5+iynFCsRJ/8AUOgHUQN23AvM72PlgPxEIKUvIEoyaQm4rTdMxRpsdVNC5pVRchRTqQhtMqflHTCn9HmUU55VKq12GlrD3SQdt5HTGl/SVQ71IORE3KWaSrASZvGkR5nCbhuvLcYT2wAJqgGNiWEKwk7EGd7T4YjLPHJB13Tf6FFFqO+T6ZX4UyqQsQ24ECPXmJjrYY+J9rMq9HWsQGLI8CxKVNSHpOkg+Xnj9AZzNDS0g2HLf4bx44+NfpQrd4hfdd1cj+Fwmg+B1IEv1U45/AeLcn0V9/8ANBWOXLMvl3T9TrCe8Gn0hFHnctbwxsOwfDdeUDezZ5Y3Cz0tjIUqQ/Ua7QSdaDyBIM/+MeuPoX6Nv1f9UiqG1ByLOy20odgw6nHbkyxgm5ef0Qcql0rpEy8OOYzIVRJOWo1LeIE8+rYRdo8qy0yY93MOh89Kk+PLBnYri9WlW1IoLCmKfeJFtQibWgekDHdpqs0av7VCXre0ZQwY6jKmIAAAna/yOJxlOOVR7Io03bXH+/6BOx2W9rmMvTJ06w6T6VD9YGFXEARpBEEardDYH6YZdkmYVaJUd4VHA3uSggfEx64rr0NWaC1ftP3ze2prlunX1xRusj8q/sZR0mbrOZJGyC1hZy7iAbRpqH6mL4b9mOBrVy1NyTdIPe6ErtjJU8zCg02mIc0xtrCwdQF5kfnkpr8XBYGEBG5Ltb+kAyOZgjnjjWLI01GXf7XYOaKlHmt3obfpK4atE0AoPeDnef4dum5xHhmTLcHztTSO7VIk7xFL8TjNcRzr1dBZy5WQDEADwsD44JHEHXJ1qazoaoS1/EDr0A5Y6ejIoRTe7+pzLCq6betml/Rjw41KVYgTDD6Da35tjztWpRsyDyogHpcj8cZvgGfemHVRAkMZmJ2EgEW+mBeOVybObzYCY3uY8o+GAsc3mbb15G9Ak3O+SHB6oCVzIH7KpEmJOmAB1Phhfw2sFrU2MABhJPSYPyxWKpClY3O/h4Yo0HHao8+8DpjnidQGuDy1E+k4dVOLUN9T77BL/No6fHGdaqWZW5qB8r9cEVczqMkT92JON0FwTQ1HGEkgK7Tty+IEz8cB5vMlgQZksWvvJ3xVSg/YXfckz9QPlg7hzpqBenrA6kx1gR+b4V1HdGUeyDaPE1gbWjlzxoOFJl6neYvMXi48Lx+Ywpo1aQJmkAh2hiY576ovtYc8aThXDqWg6UGk20hmuDe8EQJI9Meb4jN0rVr9CjjemD1uJ0KUwG8LnFnCuIZd4Llgf6j4fW+Dm4JlyY9mTYnSNRMnxNyOfK2FSVqdNyKVNUIP2gGjrdjPry+sY5VNNRu/iN0RaqjUUfYAag0g89Ux8dr4xvDuLqlTMAiUNUt8f8jB9TibMxJZJ/ntG8xaAPI38sI89VKV+5UEVIJ0KSA4i23Q+N/k2HHLam+feBQSL+JcYZ1dUplRBuVuQbD4/d8MBnJFVTtEb8uf+cabO55pXW7SepjpBF7GMIuIvTZpm58dVzvP+8ep4eKiqS+ppQ1pms7VZ5qxy6As3vaosQkjXBmZi3rh5n+Kk5dlBUBlYRqAMQQBE/L0x8so56pSPdabRO9unhubY8ocRdSe817+8R+RtbwxN+CuMY9l9QJxTHfB64OUr0+erVsTbQwFxtJn4Yecf7UGtw+nQvIWmD/xjx64xeTzZViRMNIsSu89DexI9cGDPkoEZu4LgTN9h4fDpi08ClNSa4dmi4tcm+7PcYD8PWgSshYgnTs+qb2aw2kYl+jXivssu6FoPtTz2ECQD4x8vDGHy5awptYXEkT8PPr1xDhPFjQV7au9uCRflPXb5Y5snhVKEoru7LY5QUo9R9G7bOtdaRUgt7ZASJgAhgJ+XlgHt9k2qKMwquGQ97blzteQY9BtvjLL2vdgdVFCCOfI8jtcjwjzGI1O0+YqLoEKzWlQwsbRuY8TiGPwuXG41+X68jvP4dtx+hreFdo6+YQAOkr76uQPMrIjTHrfynPdtKyvT1BArGqNUGbhWHoTvG98Z2r7QDQSFKmNQ8LDY6epmJxbm3QU/Z3FwwJSJIDc5n7XPqcdMPCxxz6o/sIsqcKqgOo7rTie47fNf9j5Y+l8L4DRNGkxqxqRTapo3A5ACek+GPndLIM9LTKjvgh5aLjSRtG8X8MP6Wf9mqq9KqDAPdqMqkciqgAKOgAwfFRlNJQe/kU8K423Lj3mW4lxMtVZ0LAHaTJiIgmBganqLSTM8vHFwy53brffElpCRpEGbCb+njjuSSWjgpheVd/ZsUJDJURgV3AIYSI27wS/UjHKX0iGJi+qTKidPI7eYwZkeF1mfuDQ0QSRCkGDHW/8Mb9OTD/ojU6bORqbbuuoix1apG8TvtG/SMpxRaMW1b0AUaVQozFtUD3i0jyvzG/x6HEKHD5TUoPW4geQJOIBHY6yFMbEkQALCSLGOojbxx2b4jV1ghlMC0IIFtgCCI5bcsapdguS8iGbGmIjmbGem143+7FbVZplBMs1+lzb6YpzuZLspYIGMSyIEnxIHdkdQBi7MZyTA7ombSAR1Pj1thqerJ3tleVzj3AkTEsJBET8jNx4Y8za/wAsHnvHnjw5wGw0z5G30EHFbKxBJNp2BgBvHnP1+OGSp2DZ7RVY7zRf4/LyxNwRI7s7cyRH5+WPcrkSwmRI5TB+GmSThtleEsSWgC4tqXcn+Y7+AnlE4SeSMeWbYpWkdzMdYP4YJWhbYj4Dy3ixxqaXAV/eszGmBcqEMRe4DDyF8DmvliDoLqZWDGoGLkDoPGTt645/8rq9lWOoifKmCNQkeJ+8Xwwgh4SB0lzEfW34Y9pNDgsjrbutUWdXgJPPrIG2Lc5DTpDAPEAsbgEXvMncWgR5zhZ5HZm6LeEuyd4qzd6O4SL7wYvB9B88NX7QKp0shWBBOphJJt/LAAEyOXPCXL02pKW9msW7oBaJ68+gk/fhDm8wXcwWKz0/zc2xH0Kyy2brdG/odoKSgAgTzKmSPCYuST874W5rtBTqv3RtB1GZ8gJuBfx364ymUCHvVKhRZgG5+NxHIzi2mhDalhokBx3l5xHMnbfmfLBj4WEW2uTdT5Rq8pUJfu+6p7oZVUn5EzAtPphbx5qldT7ulSYvHugzYgAW69cK6WfZKm7EkC4JX4AHzv4+eJUc8xYqwkkQZMEQD4eGGWKUZdVB6+wpzVdm258uhtO2BjTkzuAY23w1zSkMxWO9PS/nO/ngIqxEF7jaPzvjujO0RnNcMDzB6bTE8j+GKjTIEmPr8MGVqNpLDzO+KdMGwm1+n58cVT8idpvRGk/hIwSYUBl3IkCdrkSPgcU+1+Z/PK/PEjS1hdzbrzkny5+GNXmLT5LKefeNI25A7TyjHiahOkmCYLLPj/nbFBQTz36i2LKSkz7xgWEeMGcDpS4HjomK99R97l49Jm+KatQg+d8eNTjc22nmD16/7xNKQMAFmJEC0+QAieuGSSG5DMnnahULbSDYELDNNtxc/jjzOcRNQyRrnkwMQLWiPliFLIspFRp0g2C3YkXA+knl5kAjvUIYBtKrMQOQ6xMz47nCVFvRXrlFbDDmhUXQV0QJJk8vIG0coO/ji39RDAH2rXA5jfn9vrgNK59p/FBMmTJAsZtawPLnj39aH8B8hqt+OF6WuCnXB87/AG+hp14PTpR7ZlJkyDUU2AmwuWnyEYtQ5XSy0WdmVWdiFBBUAEwWYd6JAkHbGRp0mqGwmfST5mxw84FkdDvrIP7MggBou9MKDIG5JBjlecRnClbls0clukqOzHHXcgp3dMHWAVaLD+IgyTJ3wBV4gS06nZhOkxviVFSoIIcKwAkggFvdta4uZxQg0KZsbd0gTz5b9PKRiijFcCObb5Lq2aLapII2kwBNzIAsNjfnfmcBvUAkIxk8yBHjfHVKlQ31ad4ACgnVYi0WjrO2JLwtoLOp5ECwLAzcH8xh0kI3KXACrXub/nfDA5fUC5gN0MKTNgfLFi5upq0ogpKASdAkmASYZpIkiO7FztgL9TdmJUC5EDUDAMxJJ+JONbfOhIqXNBYyBHehUHUusX8z5jBvD8qraj7RGtETp1HkJK7T44p4VkWkowWG7pJIhfEGYMHTYT5HDWpw1QIpPRqHlEBhEXGtFG890tO1r2555N02OrT4BamWUR3RCxY+9GxEkDz32OCFroj6qanQBPeNt4FtyTI67mOghU9vVJRnAEAy6ey5GBquG3mDy6YgvC3G/fMxAYEMPCbRtynywumvWZdSb4Qd7epXOpMtTIJkie70MCYJufHfpa+tX9jpiiNQlhDEm4BvAAI2tfaOuF1dqgpiFNPQRdjuSCRZReIgC+BMzXqViHdisiBJiYtBt1npvhFht12+LFbYdW45UcFWinA7oCEAm0b7Te998ROeqjdVUifeNzEFoG/0+M4ByWRVSNRiTHTx540+UzT0VC/vGawBGpFXc8zJIJsx5zhcihClFWTdtin9ZLU21uQrbQpHdgKIDC+xMiYOPA2TaEBeeq92fiDgzN9n/wBZ1PSQqy76ySIiQAZ9I35Xwho8CqLVIdlUATJIMiO7F9RkdRhodDT9aq7CybvQ+y+TpmrCKGA1HabxA2MC9iT05YvVEjSaYXbbdTFwL2MiY8cL6HGVp0+6GqlSe8wgeURe3ltgapxJiTACzIHO+oGTbuwCYtiXRkb2K8hbneHKD7wB5kC5vaSbenj5YHpcNIFmJ6aSsW5Ez1G2/nhdxCsxJbVOrmZk3+Ec/L4YuyYZWnUJ8Zi89LT5461GSjyI8uy3NcP7pZgALzDGZAHWPhHXCimmkkQIBtIknoB0w+zPDKzRrqd0yUnUQ07QIMTffphZm8kwYwWIG0ggzzJ3v5xh8clW2CWSL2UK8kTa1vSceqApvMHx329ceGrpFtJO8kQZ2OLeH5R6rKYiNzsLeM9CPG+K3+gedHVaOkyIg+Vvlv64rSkT9o72/wB8sPeIUy0AgzA0iPDlyufxwLQyg1WglQJNvXu9Y+/Cxk60CVx0gAZJhcj1AI8xOKzVMkcvnh5Wq0zT0ixG4tfbfxGFzqL6QD6fki2FU2+TnlOSdSBKlTUZjbn16+V/pieXjVJUb2gbfA/6jFyOSDAUATc7SdhtueUefkM9SRcDeLR+dvrhrvRvSyYdQZW1K5cyIBDWXzU+9zvM2Hjhi/ZbLsVNDMpUBBIU6kexI90g+HXGaKEmVFoxZ7ad72jE5Ql+WVG9NJaQ6r8EWanstR2Cytr+8Z6RblscJFySkAgiCJtf8IPhi3JZx6Z7jNfoSJ5Xgj8k4MbjsE91D01ICfnhoekjrkeM2l5mlGRJaGR6avPfgU4i52UlAw0gSSRfkcKM7Sp051TUBjZ3LW2DT3YBm2nlivI1maqprOIh1u14ZGUCATzI3uJOBqrEyS2qQs2kec2ImZ/5Yljg+rb+9np+kTj6pGk4qJp01AYJhZIPMwDZSY6X+GDszwpGCVEqC5AcSLEk7FiFgWBNgJXrgXKVStQMD3wukTBGmIO38vrGC00hXDOIlZjnOoGZEmIU2gWG8YeTaeuBYwU3WrBq6IWUBWqEGS5aAR0IHwmeY88D08w0hoRCASdzb5nbu+WB6maCMZN1PMAGedheQYi/LbpGhnmAJDEz6Ebj3p3gkDnfFFB0JpaL6xMgaQFM2UAAjqSRJPO+CKPDFabqh0wBMkmReLmfh8JwI+f1QGUggHSQbg79fO1t+eLatQc73NySCDbYabTE7/awr6uOB49D51+wxoZCmCoau0bEEMCrAmLARHwImYx2dyzAR7c1NIk3kCd9gDy5mTa3VclBXayliALgnTtfdZnblzw9o9n6hTUKDhVIaTWVAtrkll2mTJ6DaYxCbUHcpfrQHbB+H5BqoFdqdT2dKFGkAxuCxiCBI/zbDo8Kpuw0VAwKzEkALE9TPQ2O4wHQrUkDe2WnUEDujM6iDOo6gFEm53kSedhivOZw1GHs0qsqrCLoJAPM7GTMmY5eGJXOTdaX7fz/AEND1N8k6eXpl6KapGpdCi7AajrJOonSLkTP1wwqcAYVAabkOAAAGMgkSxIkaeXKOQAxmcjxFqVUnQQTfVDd0GJNwNvIRNuWH/BO0Z1hWDnUZJM97l3bzPdMYXNHKvZ2hJTsr4lw110hkaSobU062YgCYsAYExYxtGJcPDKq1Q2sU2nRpgzYMNIvpBBJG8jD6pm1ZFDg3OlYb3RGlFvct4n+KN8IqmSDaLNTpkyxGn2ja5kKsnSAe6TvfbEVPqVP7+/cLpPzPeIcXqhglKUEtVmbmJYSZO8WBtAi18HV64qK2qm2iB3jpu28AwIieXI4TtSy6NqQspEgreAgVhaT7xImP5/PF/D0YUFUvIgAwIiPGIc+B587YZwjSa18RZO9CrimQqmIpqiybAjxMkfG+98VZoKKZY3KubGLkjn3p9B0w14lmQ7sbHUBDa4XYLJ7p3H1xCklBaZBCOSTMoARubHeIt5Ri8cjSVo53CtoS/rYeYUBRcgid7bxIjl5Y8yzrqANINJAYiVMTyHIwAefPBdcUiwKmTtB8refIeWCOE8QRXKsishtp0mIvA688VcvV9VCW09F/HLHuuoEABFEahFrqCNoESOeEmf4gyjRsSPE3Ftz+P1xrs3LUJFA09ZgaTYSJJN9Kn8SBAxluI5J51lmRQLyItvsOWxnnOEwNPnsBt2K6WYbYW8Thhls03uzFp0gwCNp33ItOIZfK6jBXUW5iw+ex/JjF+WyekhlQ1IsywwMW6cvHa1+h6ZSiTWVRkD5/MktAIhQLRPQROKmzFjMXHncW+8/PBWYzYMKAAANr2mOth+fLFNekxAIS43sNpj48vTBjSoqsib8iNOsWTRBvccoFgN9uuDlproEwbyduZ2mdvLAJZiQQLsT1kT7oHIW5fhYfOBhAYEEWIsNPla2HkkxJ70M81ml06dIlfGw8r7+JxWtKVXu3J1WgkDbnvP3YXjnG/oMEUqrAkSOYg3tcC352wiiTrQxOV0i8iwgkaQbCRPLffxGI5nJLEkW5nmB+fTACZkqNOpyCbLPdH5P0wTTzDlTFyPADkYEDcSI9cLKDTtCzxwUrT+gN+rQW0+YkbcxykDxxGlkCZPsy8ncNg7L5whidJJb7MWvHw2+eDFz45x8APHngOUkTWSaEFKtpYFlDL4Wkb8vw+OJime6bSLC9+sG1unpgdBsBY+kFp/39+LnRdTEnc6rCbGTG9t4icWdHsdTei5KDO+k9yBEC0+GxHxjniWayyKw1tVOqZZWQg/078/Hr1x5VZyQqVAVO0kEkjrO3li/IZNnR29kzBSDKloUkgTJBiRE+S7YlK1uybi7pHo4dQdu69UNH2qasT4yCNh4dMEcS4XTUrprI1hcApueamIjmbb25Sdw45cDvpVYESxNRVk3gLEbmCZmABh1W4dlKnuKBUdCRTDhyGgx7w3nxkFRy25JeIlCSu6+C/6NHq87+Rga/sRYamNhyHnpkn54sVqYUsqtUAEMGYgiTaw5TzE8tpwxzvCa+sBFs5IU6lNrQCRsTPOB8DghOxdZCoZ6NN2VpmqDpEbtANjbad8dLz40vWl+/wDQzfmhflKlYQaYQFVt7K5E9d2Jn0wd+vV6yhXzYVWv+2e238KqwFv4iN8GN2RGWYM+apOALpT1MWJMaYMGGgAN4gjbCzN9k6yUxVYkhhKwpPWxmCTsLc29MTWTDk2mvjX9jbolm8glFg1OshLKdACu0tMEKdAAtseRMWjVifDhnVbStRyaY16CdfXVC3MDmYtJJIGA0yXsdFRy9M8wabbzbSZg7eF1t4arg1LKhaj1HZmKuACoUsD3Rp78qGBiw2HlgZcihH/18hlcfcBPw+rUpgvUq1SLAloEGGIgnU4PPa9pwVxAOgRWiFUSNuijY37vj8IwLnuNHSablR3VUhTEAGQtt42vyO04RZvijMdzI5kyficSx45zrRzyzL8o9ytWGPf38diY32HLcjlirON3172qBIuCdJgwDMxIBjeQN5xmctmWvz9fx+mK6zMpLEkgnqPP05YuvDtPkntod1mbSVWCWEEkmQLAdPHqL47K5vSPZkmxiTMx+BjC+hWYiQGM2iJ/1in2yr3huSPzEYZY70wKUojOvRmI0xvckzI3PXb6YjVy6xv3uoPLw677YBGamZ9OeKWrEbE/Ha4/zhljfmSc5MObLBQLwLwYk+nrieW4YxMzvbcz0E2En8MC0MyrC9p57QZmbc8E5WvB3nlGM+pcG9JSNEvtMtSULNQgj7JEDe8yL3+WJ11GoEqosQATEddjfyG1xiOT43UICspVVuWEDyIuDJAO0fdgLiWfUiQunvnnJ3kQesmfXHFFT6trYMmb1VGvtkM7UUMLghbCJm1t+YibRb4R4maU62B/aXGkbkARYcxyj6zgASxIJIHSJPPlykc4wHl8uzMNLwZte5G0fH/WOpY1W2czd8ugvMKGq7HVyaN7TIEG35thhk6S6WOoTy0qPdmT3okR49MAPSpwxHtTVvMgEG+45nlgeswQgQSfAm5nzv09Zw3TaopH2dDJ+KDQQAAFPvXueXW2/wAMBfriVIMC8yPkD5j8MB12uNUjwPj4ROPFdTEe1Xx8cNHFQvT5BNHLJuCAQAQDN7gRc746pTgQCJ5mN/j/AIxSVjZnLNYC0xa/+fDHKSDZgRe+8kctvuw66kOoSauyL0SFn4kztyH1xUikBiBAAkDcE/XmDhl+s7qxIBmIb6RYdMRr1i0IpaEmJMiLk7jcnngvRnFrTQMFqIxXUJF+7BBG/kcX0Q+kaGy5HPXYzPQ32jAoaAI0jqR93OY5/dg+jxigBFWkhfmUgA/5wjtEZp1xfwr6/wBlPZ79+3lhTkfcPljsdh8fMvkexH8OPzNDS/dN/Wn0xHP+4nr9TjsdicfaLLhfB/yKKm6f0fjgvsj/AO4Xyb+3HY7FcvsMgvxF8UfUMj7lXz/+unhc37it6f2PjzHY8B+2/igZfb/Us7J/vz/2qX1TFHD/AN0/nW/sqY7HYt+Z/I7fB9/hL+GRy3/vx/2h/YuMp2e2P9Lf2NjzHYtg4l8I/U5vEcfoKqnLz/HEKn447HY9OHJxR4Kcv7r/ANWLKew8h9RjsdjTKruRz3un+r7sV1uXmv0x2OwI9ib5PaHP0+uPanvny/DHY7D9xFyeDcfnpgpPf/4nHmOwGCXA5yvvjyH9yYIzv/uW/qb6Y7HY5n+J9+4T/QrzHL+o/QYBzO7en3Y7HYquRZe19+4NyvuH+kf3Yqye6f1feMdjsaPf4hXD+Jdmfz8sLOI/Z8vvOOx2GhyUx+0g3P8AuH+k4Ay37s/0f/Zjsdho8I2LhBdb96PL78HHb/j9+Ox2Fye0V8TyhXlNz6/dib++/mP7Vx2OwHycj5Z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AutoShape 4" descr="data:image/jpeg;base64,/9j/4AAQSkZJRgABAQAAAQABAAD/2wCEAAkGBxMTEhUUExQWFhUXGR0bGBgYGBoaIBobIB8cGhogGiAgHCggGh0lGx4aIjEhJyorLi4uFx8zODMsNygtLisBCgoKDg0OGxAQGywlHyQ3NCw3LywsLCwsLzQsNCw0LCwsNCwsLCw0NCwsLDQsNCwsLCwsLCwsLDQ0LCwsLCwsLP/AABEIALEBHAMBIgACEQEDEQH/xAAcAAACAwEBAQEAAAAAAAAAAAAEBQIDBgABBwj/xABCEAACAQIEAwUFBAoBAwQDAAABAhEDIQAEEjEFQVEGImFxgRMykaGxQsHR8AcUIzNSYnKy4fGCFXOiJDRjw1OSk//EABkBAAMBAQEAAAAAAAAAAAAAAAECAwAEBf/EADARAAICAgECAggGAwEAAAAAAAABAhEDITESQQRREyIyYXGBwfAzQpGhsdEU4fFS/9oADAMBAAIRAxEAPwD5PlssTJ6XuQLW264m9M7jkb/np/jBGXc+yfuqdXdkkgiADa/3Gb48oVSgbcgjaYE7A+MSfjjnT5LLg6nwl2IIQnXqKCG72k96IF+d+UHBPZfhyZjM06bMFVuZBPK9rTzwZwJM22n2LfuyWEmNPMyTZQY25k9TgPspxAUM3RqMpYK0wIk2IgTbf/R2xSOpKxUthvabgi0KiUdQGl1WqQNjqYBom9i1v5RvJwBncxopUlUKUJcg3BMVCL3FiQCBfzBnDHtfnUqkuihNQZgAdRYmqvvyoghZ2mdPLbCrhnDalUagp/liZJn7Mb8/gcNKm9GXBRnmcldW4DCNuUknxMz6DFlbNIdJURFNARIuwUKSOkkT64jmaAQUyQLiYMG0RcjlOw5Yryi2TyOJRarRjf53h2ZTTmkLqz2Z3JOs3JEaizCADJImNrYjw7Ja6fF/1imHrLSFTXuFMEsRezQQRubEXviX6Pa+bpuKtKkaukydTFf4pGrYDwvJ0+GG/E8yjVeMKKWlnyyVSCy91hT7228lxb6YpF22wHyOq0ahG4HpcG3Tp5Thv2RzKU6wNUkUyy6mAUlQLnSGEMYmAfnsQEoz7Un7NMMP/wClMfQn440XZTLB8lnGlR7I0nZY7zLLAgHdVG5PUDGQ70V0+HLnM5mWTuU9WoArpjUDpB2Czvfxxl6SIeoOjr9qSem2m3nGNDwfj9XLNmERmCVrON5EGJ2JsSNx1vthVw6kQjOV1IGXVtEw0DfnPQ4whPKZdNSBwAGhiCVuJK90W2HU2088eNSpHSCjKQrQNcksAdM2ELr/ALTidd3d0UKVdYVIItPSBuZmfHA1WmYLs5lpBE94mxvzib+MY2jAbsRqUzOx9LYIydFG7rTJIgjle9vLHuSoBm9fjewwypcKaTC93uwZEhbXB/5D4gxGNYBeMhOrSCUuQYBOmRfltYYIy/CwxA74Bga4ACtbVabgefMYdNxpqbKhHsEKKjhIOofxRyPukibwDvEaTh/DaVShVemwAVg4tpK76mTU2wABAIuSOhxm6BR87zmUCqJI1HumeUb7eEX+/YCrVJEcpnrg/i9Jg5B5WuACIteOcD5YA9mbeOCZkC5gDptiIG3jgitlSokggWieciR8vrjqIXuE3Oq4O0crzjGDzVBQLsquGJCrH2UkEiTzOmItPWHfEs7lhl3pU6aVGc03Ssp0aADcFCsySG5gd4GOWFtFaP6qZqd/2is1ODAElbH7ViDbr4Yv4qtALUFIWLUzTOmwEamgliQeRmZ9MG9DUJs09QhNRMAd3y2t9P8AjHLDbj/Flq6iiNSlVCqrapUKFOpgBYiTYCSbjoPR4bNAVmMywVUkgsWkGD4bnpad8Pu2pamalGvQoJUX3GQuSF/hmYa/Mj7R2EDC2ajOUKtMUE51RUYlYA7h0FTqiSZDDe3rGDOJZhPZ6VWCxVipBOkxJEkz9o/kThIgkXnBeWyhLRt3r72EMbjeBpwGxGyuqhIGok922/hbrtyw64F2brVK9OmCCKihphipSYYnT7wVt7xK+EYO4fw6icjVqMjNUEd8mFQSQALEEk7yRusTfGk7QuD+p1FpKlRlRVAZdTIUB1GEiLqvvGNJF98PHzMuAvs1nxlcwSHWsh1LQLswAEidB0u1MGQAytaDOo7JOJcKZ83m8uulEJNdRTOpdJjXDWOiDMgGNHrg5hmcwoRADIJ0Kw7oSF1DVJjdQA24NsYziNHRWpzUKAOF1MLotu9HMKpMEc1MRinUNYh4rQ9nUenB7jOoldJsxHeG4NtjtiXHs2jVf2aBUAgAdJO9zfrc4hm1l2uSNRuZvc3Mz54HzAJaYxLuBmi4bRLUXhWIEkxHIDx+44t4IimrJEgKxjVpE2G94iZxZwDSaNXUWEKQNO5LeHMQpnzwJw7MlKim+0WAJuOQNpxyyUqkWjtM0PY7i3sWOpVZCGUhgSCWAiVg6gDFvHyxnchlkavRUkQ3dbWLKSWF/SD64bcIyoKuzSCp2WxBGmNvU/8AHCHh7K1SnqgKWAJJIsTuT674MJ9Ta8gVsY9psnobug6NMBmBGu4J0/EWGHPAaJp5UutM95yiVdMXgagCD0JJ9PHBHbPPUTSSirzSpo5pRc+0YqYJ/hCgDl7m18NewlI5igmXCDdakzuABJ7sNq8CYMxaBijdPTFTTifPs9lG1L7QwpcgeF4J26AH/eKVIVaZ6jG//Se6vo9l7TQKzd1yLMYBi8galaCbeJ2GCBYhBpEWj5x8b/DBYY8H0Psv2qOV0+yptWosqa9S94EgAhYMaVYEcuXQYD7VGnmc5nKil0H6mKqqJ3ARNLbiIPlJG2HHZHjKUcrSXRKb1P2pALd4iAlMGe6TEmAAesB8az1D/qFR3anoq5J406nGsq4AEnUGJHvHabjGi0nVi1tnzVZ78X7t77DUpk+Ex8sM+BZ2mlOtTqKJqhArsrEJDSxhTJkciD7owNw6ijmrrbRpoOy+LiNK7c7+sY84RlSxdlDFkggBS0ywXkLbzfphmxwzJU6WjManEg0zTgkarPqEab/KMD8FzyUwVqJqVnUv3o7omwt47/I4K4ZlHrmtToqZOhiS0FQobUYAuLk+AjxkPhuc0UagAGp+6SSfd7rAKBF9S7md9hvjIUMatCMqBIqwVAYsyhWMT/N3Y8rxfA2S4e5rLSdGEnyIJuCZ5bHyxatdq9RQXAKgKpcnYfIdel8MM1xJ6fsyAS6g6XYBJEgCwUEwV5+Ik2gbsALwfK1ahq0qQUs7EWVmbuwx0G5G2+/xwfk+HpoPddqhI1sLMkrde97x1eAnkQCJV8IeqjVGRgrL70mNzpPnZj6SeWNnwjjSKWYUVAVFGuWbvkQzXAMNy/hI9RmwncD4NRNBaj0lb2Td4g97mdOkmJgFriCAd5GE3GuJOXC0qS0lQ6RpmWmGGtSSCNu6ZuTMnGo43xV6lX2VEEaTBMLqI0syiQsQFLWY3BtsIMHAcvlTFcVmdlGkBAA7EyigqCARFiDFj0jCdaQUrPmD8QcXZUYXgsu5kEmbHfltFtrYuylGmaZq1YgAaFmNR2aIkhFAJ8zFpw27SjXUSSWOyzPcE2U2t3p5bR1wnZqYYioDAEDTA1EQI8JuSd8MpWZoA43nEqHuAhVCqiyTAAi87kmT6nAWVpiUJBMmCBzvy+WJtRkkxfE6NJhoqCw9ppBBvqEMYAM2BHxw4l70HBiW0qo0l0sNx3gFvBK9J6tsZw57UZvK+zp06FHRUnVUZgJJKrIAgECRzG5IHPAmWyRCI/taY9pUp6qYqS2ksSpKLsARJG4lSI5v/wBI3Dgv7UKStR1C1DMkKtSYMBSDIkKBGhd5JODFiLM5Z6WRSoKoenVCCJJKkMGK/wAoBF+UrbrhbxrOCqahlpLT34mDECYEkXv8zJwx4uBTyVBVuKqKx7wkMDeVBMgwYJg3PrmqwJknngMxdlnAgkAxBCmSDzPPFyVg9YR3dTWEgTNoJ2G+8QJOAAYEQMG5MIrqWki8bXNokAzpm+4mNxBwtACczxWaAomo5CtZQTp5zzgttBiwnfDzszkGema9Kqf2AFQpUnuMIJdAAQVgR5AzuBjNU8gzB6wWURhq5BSwJAPhY/DDbhHE9NE09KXtLAmJDATcDTc9Ygcpk2kajVvxmvlSFWuQKbMquRTNPvfxCCxDQ7FBtIG84y/azjL11UN7PQSXRwulgba+nMcwSYB5jBKcFzAoO7Ug1KAupmBOpW0H2cMdQBMwOQ8MD5ujTo0Vp1kPtQW/hYFWkhgVIYNMLBkWOHti1TMs6wT9cRz2UanUZGjUtmgzB5ieo2PiDj0ajHM/n48sV5lSrFTEj/eAgjXLCFMzG3nvvG+2C+CMBXotqI70ggT5d2QelpGO4OtPTU16g0DSwIAHvatU3PKw8cA5Nh3ZmJvEbc4nnjn56kWiNqWYJaoFAX9pvuACTEcrabc8KaSL3JPPvWNoYj1tf1wXQpVCx9nJM38d/e+fzwI9NgqsT70x4Qb7+cx44ypPQFyG8YClQ6jSDAAmSdyT9BbDvsRxKtSZfZEEgE6STHTYAk/7wo4nlyuXSTYtKiBax1XB/psbiRhrwjiS08sGVQaiiO8uoQZFhESO8ZJ3jpGI5H1Q+ZlpD3t5m3/UhQqiCtZahEXBYPqAJMiwsOhPhjDJmIWmsfaQz5BhH/l8sE8fIIUqpE3M7yZ36Exty9cCVKYABm6soj0Yn6YtjdQSNVGh4VWZqCUlp69LN096bE+hI+N+WJHJh+I06ehED0WlYMCaVXa4OwEX6Ys7NaQA5lhrMhSSZNrgctJN7bnCnj+bonNqwpj2YUKUmRsw5GZuDY+OJ47WRrsBPYkygnV3tP7Jut+en12wb2f4mtGoxen7RWWCuor5GR06bYAouLg/wH47j6YI4S4BcliO6RsDvYAzsPnjpbpBYfmK9BK9X2I10zTAUEE30QTvNjJk4v4PfKwERiapF/eOpNIuGmBc7RPwwpqVNTub+4Oc2CxvAtjR9lM/To5dxURiHZW1S8KFMSdJkSQVPO4wUxSORy9Whpr0qMlSrjUjNvrWNoi0mfScJeJZ2pVaXjWGaQBzLazbYd4mwwZxLjdaqV06kAQJCs11Wd9pBkmMNeyHBVesntWCg3BldwTMzce6x5TA64DdAqzPZNiSSdRadR8tzPPcDGry2fUVFCqWohVDUwTchZLRuARJ3kAnCzhjURSzBcKXWqQsgkFTKna+95BEfDBXEM6lMgZYpJ0MrLKsh0gMDeN/EgzywGMj6V2e4DQhXYJrMM0oVVacAAkMBoM7bjuz1x2Z1PVNJ3qGmgK02UjXPeKsSF7wsOu+2Mzw7iddqI1gtULaGaY7sEkNtN4ibAz5Y1fZjtTQp1hl3mWCnWSGGojUL7gadPiIM9cck7sotCahl00GpUyzvVbuho0gGDTSFiCe6CQIEsI2t8/4hwowX06QD1m4idtrkX8hj9BcT4llmXUKw/ZtuhJIJ2sN5MQOsY+Mdoc2yEqaUAs0BweTMCxvvZl9DgwlUtBrqWzK8SJddZADggE3ljzO0Dl8cLVICpJaRVkjlphbi8Tvy6Y0nGcvVpUZJRVZlOi2rcrMRIEj0g4zIuqkySakaRvHd+sx6Y64u0TlGjT5zhBSplxQDMavs2AYL77fZI90iRsevMYY9tOzdXJ5aitSqrAux9nrM02gyFXYLFrWkbxGBxxw13yvtaeihTqqCV7qsVDGzEQDfblOH/6Y2DU6FT7bM+83WBFx3WAsJE777Y0XsWtiztJSo1OE0KlNVL0qdFarS0ie6OcG8dIBA6DCDtd2dqZQD2iquraDHPfSbgcrxinNVaq5EDX+zqBRA2LBgwVxzgAsDb3Y5X87R50VFJmqYsPaEvPeWIMDT3eo+zuZwAiz2Q9mLXI3/Plvg7s7laNaoi1X9kt/aVNOrSPskAX3gW/iOFIBAVhPr93XF9BgWYgXiNPUdDgcCjni6rQqVMvTdWps1NtZurGmtQGAATEtEf4gzsXSUqNdMVaZaKiDumBIs4uvvdbxGMzVoOlVAwYEi09CD18/nhrwZgKdQ90gHT3ptqDCdxHn+Sk2+nTC2avN06dOn7HK1GUCpUIVqTKWEAoCyjvRqICEHaSOWMXxmtVZyWaTYTJJAAsLkmALYOXNGo6ajpYypczJgC9rxf8A8cDZ+mXLadTAc4MG0C8ncYmpvq2ahHlILgG4kdBPxt8flivO6faNpECbc/uGJ03Kww+yQbW5/L/OLM1TDO7SLsftePjv546rNQXQBJ7oB2ttsZt8MUUBYef34c9nMspqsH3iAJi/ePrtH/LwwmdiNQgyCfriMZXJopE1/AsuVzGZUMV2nSC0k6hEBdrybcsY+i/cp25k/EJz3O3zxsctnwcxn2Q+zDUHcTvYKwEd65JuZtvjJV6WkKvQmf8A9UP34niW233r+ALkb9pKwZaAUsLVGKkAafdiIUSLHmfTEeFV3WmIYAGJtM30x4WncjHnaWvT9uvstWlaUHUIudWqxkbRt/nBXB3VKVNymod6QTOqP5TaLx6ct8LXTjSr72bsBcYz1WokuFjVAMQ1vHnuB5AYWV6ZmTe4k+JxoO0pD0g6KUQv7vIEzIHppJv9rCqqT7F421ofWD6DlimF1DSoB7QUs4EmCRIJsbeGO7QZFaT91pgKTf7R1TcdIHxwRw3JPVpvpW4+1O0TPibRywDxaiw3H2VO89bnDX6/JkCUwDMkiEYjxPIY9yLnVvE87/gcRooO9b7DfGDHzwRwWPaRa4O/p8PPFG9MzCP1s/tu7MoBMxG14gT8MD0K9QUwAe6Zt188F8XcB6oBVpQSRtuNvHA+T9xWvAnYHe8eGBF+rYGgujl6lRbkBVFhIXwMScHZXiVGmjDmRogAnut714HTrjyplS6CxCgRcnfqeUz9cLly3fMiI3mPHCre2KdwJ2FXWAlmYgOCw2O4m/4xh/8AqrioatZVdo1nWRc/bFhpF72tEDnhFwzL2nnJw5rVFfTIACiC3jzJ2536yefJpKxkz6V2S4plnT2Iy6sjqoY6jy7xt0BN2mZF9xgbtMvD6Dt3/ZRZaarqUxYkAAyTPM7g+Yw/D8tBDKCI7ykkgz8dv94ScVo1GqMzXMzKiJP48/HEHivkfro0mR7WIjgilEG8loqQxZi4DBZFoAtbEqXFXq6wX00nLlCUBglmKyxQ6bsRuI1TjHIKh1ROhQCbW5KLC0/h1wZl+KlaQQklZa0m1+XS97c8F4ktoymMO0vEi1IUvatUZHnVCx6GNQ+Jm222MlQALLMnvifKRPrvg/MghSwup+V+uAsuAXXpqH1x0QVInJmu4xxENlstllUqqOWvPe7sato31WvvGFnaLipqUaFN0hqYYatyVJkX3i9vCMFZp5q0lAFma69dP584thTx6oWYSdQEgGCu3KD0GCo0CynMiKaAQQQpJBNiSYB5THwtiWeVhTOqRMATYEAj0JHPxM4hUBFAWEOw9ItHyJjxww47XVqYlgTCkAWg7EXHT64Wg2LkqtpQAi0bja5j03xbTqsXYrsSs6fgIwJTfuqJ5iRyG/4nDjhFIPrCgzIsI25yeSzhZaMDVcwxqUS8kByT3b3ieYFxh92TWlVetTdW79QmAVA03MXED0HIYG7S0adP2GhpIbvgkHfcRyFiNxMbDF3Y/hoqtXUwGkFTI1KRqNiR3RIu1uXXEslPGzVfJ7kqXs2FFUDVVqPlyWCw6uJpmG2B0bzb1vLjWTrUFYFG1cyoAUDy5SLz+QVxOnWSvQrV1hi6Un0kaokaWkCJiRq/1jR9quG0VylR1LKShAAnvWazTImxnn3d7X5XPcXp2UrdHyCbbYhT8p+OG/BsvqmxO1gQN9X4fXCmnXZfd2N9h+GPRTttInI3nZLOolfNPUVh0iZUlmO4I/zjJ52rreoSI1MxjzYnDvJqGzDQSAy0zaSDYapjzPrhNmwRvyZhYfzH8cc+KKU3Lu6/gok7YRnM4+uqxJJakATMSNKfcAPQYD4qe+RexjxsqAfTBTuGkHc0VUTP8n3A484+oFUxHvNtH8KfDn88WtKkgJbPOIEF6vgABzjb/OHXZ6AqbeM+c36jAbUP2ddgfeZRFp3O/wDjrh3wkhFpQN1U2jeL/PCqSk2n3Hcaiifbwr7PulT+0Wwgd7RcgdCQBadh1xm8vUP6pmFPJ6ZBjcixv6g/k4ZdpqcIh/ngfA4HyVCcjmXO4ccz4YWGJY4dN2TV9w/sRU7tRRG/Pb/N8BdqcpoNS+ruISQLSWO3TBHYpiC9rC3x/PywR2op92rAgezU8v4sPKO0wL22Y3Lbtaf2b/2kz6YnwahrqQNyDvbHZQe9/wBt/wCxsEdnyRWBAmxw74dDMnxihDERsg9L35nngjh9BTSXed5k29Bi7tAdTOx3gQPUYMyCMEQGNhb8b/hgRvpruK+AyjTmSq+Rbl8ZPXC/NMF1avetf1wfrndifAWHy/HCjiVT34EERf06YeqRNAeVclQoMX/Pjhpk8pPWeXy3HlgPheWOkGLHn8sP8skDa45bYDa7jF+ZraFVRzwJmM0gPs2i++CMq7OTqWAPniOdyQYEgCTzOGV1oR8is05LFNovuJ6efLGeWhIMbgm153jG6yuUIQrM2xn8rw1mlh/E3hsx5dN+m+M4uhlISVh3Tzjf888C5Uw69NQ8eeGfE6ZEkj8+pwvyyy6g/wAQ+uMtBNZSoaqtGAROqb393exhbRt0wu7SxIUrDA3JEGI5/n4YaZOl/wCopgHSulioB+d9p35YC7U5eppDOKcaoBWdRF7nrOD2B3Fedn2VG8qNNjAIN5HWJm53nBPGcii0gZmpI1CCIBg897yLDliGek0aVjpUDl4x18z64P4+hFEAm9hB38PXl5Ym+VQyAMtlQUptTktaVEmTfbkD874P4BlQ3tC0kM0AW98d64NjbUPC2PeE02FOidRCe1SSoJjn0gwJsL+Bw17PcL1I71CTl/bupsRoJEK5tYXWeYseRxHI2osZVexb2vyGlEZANNx7sHbnHdP+uuLexL1lrMKfvMq/ZLGDtEbWPPwwV2p4do9nTDkAlu4SREKd1JtPXx8sBdis97KoxJYg0yCF0mdgB3rf4wktYnew0pG47V8KX9UqmoWNQqSKh97ULoJnYFQDbp0xnu0XEzUyIOpW1KDJYhiCBYj7R3HUabnbDQUWzBWk2qmt+8zaonvBY8zuTAAAHjkKDL/0+spVNdNtBOkBoLd2Tz3I8IOJwxyyNNqqd/L7RqjFUnYr4VTlXb+GPPZzb0XEuE8MWqmo1US8QQfA2sbX+WLMopGWqODs8bf/ABt6c4xqP0f8JaplSwdVHtGEExyX+dfpjoyNRTbdAukCOU/W3YtKGmhBGxsAJ6CB44QcVVQbH7VSx5CQQfW/ww/eizZmoRIlFOmy7sTHw5YS8apd1XMSXqD4BD9+Ex8r77FmufvuVClqjTf9lJ9InEuP0B7QR9pj4fZpkfU4nwRb8/3T8yBz6b7YlxiqGNIz4EbxC01Pxg4ZupICVsfjKacvUMCfakEmNlDbcxeLHw6YO4fAWlJ+yu5/lUgAffijN0YpkSYZqri3Lvgf2/PFuVyrlaZWwCJ16DEcXOymXgX9smHcAuNR8NhhTw3LTk8w5LW2BYxyM7wT54Z9smjQd5Jt8MC8NT/0OZMRPXlAU/f88dN60c/J72RoGKjSbEDlg/jomnVP/wAYHzOAOyAgMORj4gfh9MMOMH9nWA//AB/jgyfBlyzIZIWc29x/7G+7FvAzFVd7zt5HF/CKUipz7j/2HFPBz+2QDefuOGT5DIYcdMT5j8cF06dgJO33eGFvHJNTT/N+frh0MgOZP1+uMmk7JzkkkVow2HLphZm098zziP8AiPwxp8hw+kbOxQDnbpa3mCPXCfi2XVQ0NI1sB6aR8SJxnli3SBGNqzzhqhUFuWGFMzHXE6OXARbfZHLn9cXUGAMR8sIpps0tBdClbbE6mXPTBVB5jBNQyYBvg+mSE5A8vkyeXLCThmXbQ0bB6kx4ObbXxtuHLfb8/DC3gyJ7GpI74r1Y5fbJ2/GcD/JRq0YbtBljpJsQQZF/j5+eMvlP3i/1L9Rj67xejRq0ahNNS+hjPSBvB5+XQ4+X0kAr0fNSfPWfuAwY5utlVGo2auhlCczSGnQNBFxE7zYHCztkja2XUIphTEndjG21t+QhsbnPItPOZViSFh5k7CD+OB34UW4bmK2kE1/aVgJghTenuLwgXCvxMUt9yau0YWvlCMsrx9gMSOk0xe/U41fbXhYXJBwDAZYlibExtPd+v3phUVuHnmfYMnkfbFx6lQPlj6J+kdweDrp2/Yn0JH44nPxCg0q5dDtO0YTI5AjJ5aoumWqrIudtQE8httMmbY0PYb2r0alPSIfM1NZuYUAF7bwbDr3sMqOTX/oWXaP4HPq7T5b/AEx5+iynFCsRJ/8AUOgHUQN23AvM72PlgPxEIKUvIEoyaQm4rTdMxRpsdVNC5pVRchRTqQhtMqflHTCn9HmUU55VKq12GlrD3SQdt5HTGl/SVQ71IORE3KWaSrASZvGkR5nCbhuvLcYT2wAJqgGNiWEKwk7EGd7T4YjLPHJB13Tf6FFFqO+T6ZX4UyqQsQ24ECPXmJjrYY+J9rMq9HWsQGLI8CxKVNSHpOkg+Xnj9AZzNDS0g2HLf4bx44+NfpQrd4hfdd1cj+Fwmg+B1IEv1U45/AeLcn0V9/8ANBWOXLMvl3T9TrCe8Gn0hFHnctbwxsOwfDdeUDezZ5Y3Cz0tjIUqQ/Ua7QSdaDyBIM/+MeuPoX6Nv1f9UiqG1ByLOy20odgw6nHbkyxgm5ef0Qcql0rpEy8OOYzIVRJOWo1LeIE8+rYRdo8qy0yY93MOh89Kk+PLBnYri9WlW1IoLCmKfeJFtQibWgekDHdpqs0av7VCXre0ZQwY6jKmIAAAna/yOJxlOOVR7Io03bXH+/6BOx2W9rmMvTJ06w6T6VD9YGFXEARpBEEardDYH6YZdkmYVaJUd4VHA3uSggfEx64rr0NWaC1ftP3ze2prlunX1xRusj8q/sZR0mbrOZJGyC1hZy7iAbRpqH6mL4b9mOBrVy1NyTdIPe6ErtjJU8zCg02mIc0xtrCwdQF5kfnkpr8XBYGEBG5Ltb+kAyOZgjnjjWLI01GXf7XYOaKlHmt3obfpK4atE0AoPeDnef4dum5xHhmTLcHztTSO7VIk7xFL8TjNcRzr1dBZy5WQDEADwsD44JHEHXJ1qazoaoS1/EDr0A5Y6ejIoRTe7+pzLCq6betml/Rjw41KVYgTDD6Da35tjztWpRsyDyogHpcj8cZvgGfemHVRAkMZmJ2EgEW+mBeOVybObzYCY3uY8o+GAsc3mbb15G9Ak3O+SHB6oCVzIH7KpEmJOmAB1Phhfw2sFrU2MABhJPSYPyxWKpClY3O/h4Yo0HHao8+8DpjnidQGuDy1E+k4dVOLUN9T77BL/No6fHGdaqWZW5qB8r9cEVczqMkT92JON0FwTQ1HGEkgK7Tty+IEz8cB5vMlgQZksWvvJ3xVSg/YXfckz9QPlg7hzpqBenrA6kx1gR+b4V1HdGUeyDaPE1gbWjlzxoOFJl6neYvMXi48Lx+Ywpo1aQJmkAh2hiY576ovtYc8aThXDqWg6UGk20hmuDe8EQJI9Meb4jN0rVr9CjjemD1uJ0KUwG8LnFnCuIZd4Llgf6j4fW+Dm4JlyY9mTYnSNRMnxNyOfK2FSVqdNyKVNUIP2gGjrdjPry+sY5VNNRu/iN0RaqjUUfYAag0g89Ux8dr4xvDuLqlTMAiUNUt8f8jB9TibMxJZJ/ntG8xaAPI38sI89VKV+5UEVIJ0KSA4i23Q+N/k2HHLam+feBQSL+JcYZ1dUplRBuVuQbD4/d8MBnJFVTtEb8uf+cabO55pXW7SepjpBF7GMIuIvTZpm58dVzvP+8ep4eKiqS+ppQ1pms7VZ5qxy6As3vaosQkjXBmZi3rh5n+Kk5dlBUBlYRqAMQQBE/L0x8so56pSPdabRO9unhubY8ocRdSe817+8R+RtbwxN+CuMY9l9QJxTHfB64OUr0+erVsTbQwFxtJn4Yecf7UGtw+nQvIWmD/xjx64xeTzZViRMNIsSu89DexI9cGDPkoEZu4LgTN9h4fDpi08ClNSa4dmi4tcm+7PcYD8PWgSshYgnTs+qb2aw2kYl+jXivssu6FoPtTz2ECQD4x8vDGHy5awptYXEkT8PPr1xDhPFjQV7au9uCRflPXb5Y5snhVKEoru7LY5QUo9R9G7bOtdaRUgt7ZASJgAhgJ+XlgHt9k2qKMwquGQ97blzteQY9BtvjLL2vdgdVFCCOfI8jtcjwjzGI1O0+YqLoEKzWlQwsbRuY8TiGPwuXG41+X68jvP4dtx+hreFdo6+YQAOkr76uQPMrIjTHrfynPdtKyvT1BArGqNUGbhWHoTvG98Z2r7QDQSFKmNQ8LDY6epmJxbm3QU/Z3FwwJSJIDc5n7XPqcdMPCxxz6o/sIsqcKqgOo7rTie47fNf9j5Y+l8L4DRNGkxqxqRTapo3A5ACek+GPndLIM9LTKjvgh5aLjSRtG8X8MP6Wf9mqq9KqDAPdqMqkciqgAKOgAwfFRlNJQe/kU8K423Lj3mW4lxMtVZ0LAHaTJiIgmBganqLSTM8vHFwy53brffElpCRpEGbCb+njjuSSWjgpheVd/ZsUJDJURgV3AIYSI27wS/UjHKX0iGJi+qTKidPI7eYwZkeF1mfuDQ0QSRCkGDHW/8Mb9OTD/ojU6bORqbbuuoix1apG8TvtG/SMpxRaMW1b0AUaVQozFtUD3i0jyvzG/x6HEKHD5TUoPW4geQJOIBHY6yFMbEkQALCSLGOojbxx2b4jV1ghlMC0IIFtgCCI5bcsapdguS8iGbGmIjmbGem143+7FbVZplBMs1+lzb6YpzuZLspYIGMSyIEnxIHdkdQBi7MZyTA7ombSAR1Pj1thqerJ3tleVzj3AkTEsJBET8jNx4Y8za/wAsHnvHnjw5wGw0z5G30EHFbKxBJNp2BgBvHnP1+OGSp2DZ7RVY7zRf4/LyxNwRI7s7cyRH5+WPcrkSwmRI5TB+GmSThtleEsSWgC4tqXcn+Y7+AnlE4SeSMeWbYpWkdzMdYP4YJWhbYj4Dy3ixxqaXAV/eszGmBcqEMRe4DDyF8DmvliDoLqZWDGoGLkDoPGTt645/8rq9lWOoifKmCNQkeJ+8Xwwgh4SB0lzEfW34Y9pNDgsjrbutUWdXgJPPrIG2Lc5DTpDAPEAsbgEXvMncWgR5zhZ5HZm6LeEuyd4qzd6O4SL7wYvB9B88NX7QKp0shWBBOphJJt/LAAEyOXPCXL02pKW9msW7oBaJ68+gk/fhDm8wXcwWKz0/zc2xH0Kyy2brdG/odoKSgAgTzKmSPCYuST874W5rtBTqv3RtB1GZ8gJuBfx364ymUCHvVKhRZgG5+NxHIzi2mhDalhokBx3l5xHMnbfmfLBj4WEW2uTdT5Rq8pUJfu+6p7oZVUn5EzAtPphbx5qldT7ulSYvHugzYgAW69cK6WfZKm7EkC4JX4AHzv4+eJUc8xYqwkkQZMEQD4eGGWKUZdVB6+wpzVdm258uhtO2BjTkzuAY23w1zSkMxWO9PS/nO/ngIqxEF7jaPzvjujO0RnNcMDzB6bTE8j+GKjTIEmPr8MGVqNpLDzO+KdMGwm1+n58cVT8idpvRGk/hIwSYUBl3IkCdrkSPgcU+1+Z/PK/PEjS1hdzbrzkny5+GNXmLT5LKefeNI25A7TyjHiahOkmCYLLPj/nbFBQTz36i2LKSkz7xgWEeMGcDpS4HjomK99R97l49Jm+KatQg+d8eNTjc22nmD16/7xNKQMAFmJEC0+QAieuGSSG5DMnnahULbSDYELDNNtxc/jjzOcRNQyRrnkwMQLWiPliFLIspFRp0g2C3YkXA+knl5kAjvUIYBtKrMQOQ6xMz47nCVFvRXrlFbDDmhUXQV0QJJk8vIG0coO/ji39RDAH2rXA5jfn9vrgNK59p/FBMmTJAsZtawPLnj39aH8B8hqt+OF6WuCnXB87/AG+hp14PTpR7ZlJkyDUU2AmwuWnyEYtQ5XSy0WdmVWdiFBBUAEwWYd6JAkHbGRp0mqGwmfST5mxw84FkdDvrIP7MggBou9MKDIG5JBjlecRnClbls0clukqOzHHXcgp3dMHWAVaLD+IgyTJ3wBV4gS06nZhOkxviVFSoIIcKwAkggFvdta4uZxQg0KZsbd0gTz5b9PKRiijFcCObb5Lq2aLapII2kwBNzIAsNjfnfmcBvUAkIxk8yBHjfHVKlQ31ad4ACgnVYi0WjrO2JLwtoLOp5ECwLAzcH8xh0kI3KXACrXub/nfDA5fUC5gN0MKTNgfLFi5upq0ogpKASdAkmASYZpIkiO7FztgL9TdmJUC5EDUDAMxJJ+JONbfOhIqXNBYyBHehUHUusX8z5jBvD8qraj7RGtETp1HkJK7T44p4VkWkowWG7pJIhfEGYMHTYT5HDWpw1QIpPRqHlEBhEXGtFG890tO1r2555N02OrT4BamWUR3RCxY+9GxEkDz32OCFroj6qanQBPeNt4FtyTI67mOghU9vVJRnAEAy6ey5GBquG3mDy6YgvC3G/fMxAYEMPCbRtynywumvWZdSb4Qd7epXOpMtTIJkie70MCYJufHfpa+tX9jpiiNQlhDEm4BvAAI2tfaOuF1dqgpiFNPQRdjuSCRZReIgC+BMzXqViHdisiBJiYtBt1npvhFht12+LFbYdW45UcFWinA7oCEAm0b7Te998ROeqjdVUifeNzEFoG/0+M4ByWRVSNRiTHTx540+UzT0VC/vGawBGpFXc8zJIJsx5zhcihClFWTdtin9ZLU21uQrbQpHdgKIDC+xMiYOPA2TaEBeeq92fiDgzN9n/wBZ1PSQqy76ySIiQAZ9I35Xwho8CqLVIdlUATJIMiO7F9RkdRhodDT9aq7CybvQ+y+TpmrCKGA1HabxA2MC9iT05YvVEjSaYXbbdTFwL2MiY8cL6HGVp0+6GqlSe8wgeURe3ltgapxJiTACzIHO+oGTbuwCYtiXRkb2K8hbneHKD7wB5kC5vaSbenj5YHpcNIFmJ6aSsW5Ez1G2/nhdxCsxJbVOrmZk3+Ec/L4YuyYZWnUJ8Zi89LT5461GSjyI8uy3NcP7pZgALzDGZAHWPhHXCimmkkQIBtIknoB0w+zPDKzRrqd0yUnUQ07QIMTffphZm8kwYwWIG0ggzzJ3v5xh8clW2CWSL2UK8kTa1vSceqApvMHx329ceGrpFtJO8kQZ2OLeH5R6rKYiNzsLeM9CPG+K3+gedHVaOkyIg+Vvlv64rSkT9o72/wB8sPeIUy0AgzA0iPDlyufxwLQyg1WglQJNvXu9Y+/Cxk60CVx0gAZJhcj1AI8xOKzVMkcvnh5Wq0zT0ixG4tfbfxGFzqL6QD6fki2FU2+TnlOSdSBKlTUZjbn16+V/pieXjVJUb2gbfA/6jFyOSDAUATc7SdhtueUefkM9SRcDeLR+dvrhrvRvSyYdQZW1K5cyIBDWXzU+9zvM2Hjhi/ZbLsVNDMpUBBIU6kexI90g+HXGaKEmVFoxZ7ad72jE5Ql+WVG9NJaQ6r8EWanstR2Cytr+8Z6RblscJFySkAgiCJtf8IPhi3JZx6Z7jNfoSJ5Xgj8k4MbjsE91D01ICfnhoekjrkeM2l5mlGRJaGR6avPfgU4i52UlAw0gSSRfkcKM7Sp051TUBjZ3LW2DT3YBm2nlivI1maqprOIh1u14ZGUCATzI3uJOBqrEyS2qQs2kec2ImZ/5Yljg+rb+9np+kTj6pGk4qJp01AYJhZIPMwDZSY6X+GDszwpGCVEqC5AcSLEk7FiFgWBNgJXrgXKVStQMD3wukTBGmIO38vrGC00hXDOIlZjnOoGZEmIU2gWG8YeTaeuBYwU3WrBq6IWUBWqEGS5aAR0IHwmeY88D08w0hoRCASdzb5nbu+WB6maCMZN1PMAGedheQYi/LbpGhnmAJDEz6Ebj3p3gkDnfFFB0JpaL6xMgaQFM2UAAjqSRJPO+CKPDFabqh0wBMkmReLmfh8JwI+f1QGUggHSQbg79fO1t+eLatQc73NySCDbYabTE7/awr6uOB49D51+wxoZCmCoau0bEEMCrAmLARHwImYx2dyzAR7c1NIk3kCd9gDy5mTa3VclBXayliALgnTtfdZnblzw9o9n6hTUKDhVIaTWVAtrkll2mTJ6DaYxCbUHcpfrQHbB+H5BqoFdqdT2dKFGkAxuCxiCBI/zbDo8Kpuw0VAwKzEkALE9TPQ2O4wHQrUkDe2WnUEDujM6iDOo6gFEm53kSedhivOZw1GHs0qsqrCLoJAPM7GTMmY5eGJXOTdaX7fz/AEND1N8k6eXpl6KapGpdCi7AajrJOonSLkTP1wwqcAYVAabkOAAAGMgkSxIkaeXKOQAxmcjxFqVUnQQTfVDd0GJNwNvIRNuWH/BO0Z1hWDnUZJM97l3bzPdMYXNHKvZ2hJTsr4lw110hkaSobU062YgCYsAYExYxtGJcPDKq1Q2sU2nRpgzYMNIvpBBJG8jD6pm1ZFDg3OlYb3RGlFvct4n+KN8IqmSDaLNTpkyxGn2ja5kKsnSAe6TvfbEVPqVP7+/cLpPzPeIcXqhglKUEtVmbmJYSZO8WBtAi18HV64qK2qm2iB3jpu28AwIieXI4TtSy6NqQspEgreAgVhaT7xImP5/PF/D0YUFUvIgAwIiPGIc+B587YZwjSa18RZO9CrimQqmIpqiybAjxMkfG+98VZoKKZY3KubGLkjn3p9B0w14lmQ7sbHUBDa4XYLJ7p3H1xCklBaZBCOSTMoARubHeIt5Ri8cjSVo53CtoS/rYeYUBRcgid7bxIjl5Y8yzrqANINJAYiVMTyHIwAefPBdcUiwKmTtB8refIeWCOE8QRXKsishtp0mIvA688VcvV9VCW09F/HLHuuoEABFEahFrqCNoESOeEmf4gyjRsSPE3Ftz+P1xrs3LUJFA09ZgaTYSJJN9Kn8SBAxluI5J51lmRQLyItvsOWxnnOEwNPnsBt2K6WYbYW8Thhls03uzFp0gwCNp33ItOIZfK6jBXUW5iw+ex/JjF+WyekhlQ1IsywwMW6cvHa1+h6ZSiTWVRkD5/MktAIhQLRPQROKmzFjMXHncW+8/PBWYzYMKAAANr2mOth+fLFNekxAIS43sNpj48vTBjSoqsib8iNOsWTRBvccoFgN9uuDlproEwbyduZ2mdvLAJZiQQLsT1kT7oHIW5fhYfOBhAYEEWIsNPla2HkkxJ70M81ml06dIlfGw8r7+JxWtKVXu3J1WgkDbnvP3YXjnG/oMEUqrAkSOYg3tcC352wiiTrQxOV0i8iwgkaQbCRPLffxGI5nJLEkW5nmB+fTACZkqNOpyCbLPdH5P0wTTzDlTFyPADkYEDcSI9cLKDTtCzxwUrT+gN+rQW0+YkbcxykDxxGlkCZPsy8ncNg7L5whidJJb7MWvHw2+eDFz45x8APHngOUkTWSaEFKtpYFlDL4Wkb8vw+OJime6bSLC9+sG1unpgdBsBY+kFp/39+LnRdTEnc6rCbGTG9t4icWdHsdTei5KDO+k9yBEC0+GxHxjniWayyKw1tVOqZZWQg/078/Hr1x5VZyQqVAVO0kEkjrO3li/IZNnR29kzBSDKloUkgTJBiRE+S7YlK1uybi7pHo4dQdu69UNH2qasT4yCNh4dMEcS4XTUrprI1hcApueamIjmbb25Sdw45cDvpVYESxNRVk3gLEbmCZmABh1W4dlKnuKBUdCRTDhyGgx7w3nxkFRy25JeIlCSu6+C/6NHq87+Rga/sRYamNhyHnpkn54sVqYUsqtUAEMGYgiTaw5TzE8tpwxzvCa+sBFs5IU6lNrQCRsTPOB8DghOxdZCoZ6NN2VpmqDpEbtANjbad8dLz40vWl+/wDQzfmhflKlYQaYQFVt7K5E9d2Jn0wd+vV6yhXzYVWv+2e238KqwFv4iN8GN2RGWYM+apOALpT1MWJMaYMGGgAN4gjbCzN9k6yUxVYkhhKwpPWxmCTsLc29MTWTDk2mvjX9jbolm8glFg1OshLKdACu0tMEKdAAtseRMWjVifDhnVbStRyaY16CdfXVC3MDmYtJJIGA0yXsdFRy9M8wabbzbSZg7eF1t4arg1LKhaj1HZmKuACoUsD3Rp78qGBiw2HlgZcihH/18hlcfcBPw+rUpgvUq1SLAloEGGIgnU4PPa9pwVxAOgRWiFUSNuijY37vj8IwLnuNHSablR3VUhTEAGQtt42vyO04RZvijMdzI5kyficSx45zrRzyzL8o9ytWGPf38diY32HLcjlirON3172qBIuCdJgwDMxIBjeQN5xmctmWvz9fx+mK6zMpLEkgnqPP05YuvDtPkntod1mbSVWCWEEkmQLAdPHqL47K5vSPZkmxiTMx+BjC+hWYiQGM2iJ/1in2yr3huSPzEYZY70wKUojOvRmI0xvckzI3PXb6YjVy6xv3uoPLw677YBGamZ9OeKWrEbE/Ha4/zhljfmSc5MObLBQLwLwYk+nrieW4YxMzvbcz0E2En8MC0MyrC9p57QZmbc8E5WvB3nlGM+pcG9JSNEvtMtSULNQgj7JEDe8yL3+WJ11GoEqosQATEddjfyG1xiOT43UICspVVuWEDyIuDJAO0fdgLiWfUiQunvnnJ3kQesmfXHFFT6trYMmb1VGvtkM7UUMLghbCJm1t+YibRb4R4maU62B/aXGkbkARYcxyj6zgASxIJIHSJPPlykc4wHl8uzMNLwZte5G0fH/WOpY1W2czd8ugvMKGq7HVyaN7TIEG35thhk6S6WOoTy0qPdmT3okR49MAPSpwxHtTVvMgEG+45nlgeswQgQSfAm5nzv09Zw3TaopH2dDJ+KDQQAAFPvXueXW2/wAMBfriVIMC8yPkD5j8MB12uNUjwPj4ROPFdTEe1Xx8cNHFQvT5BNHLJuCAQAQDN7gRc746pTgQCJ5mN/j/AIxSVjZnLNYC0xa/+fDHKSDZgRe+8kctvuw66kOoSauyL0SFn4kztyH1xUikBiBAAkDcE/XmDhl+s7qxIBmIb6RYdMRr1i0IpaEmJMiLk7jcnngvRnFrTQMFqIxXUJF+7BBG/kcX0Q+kaGy5HPXYzPQ32jAoaAI0jqR93OY5/dg+jxigBFWkhfmUgA/5wjtEZp1xfwr6/wBlPZ79+3lhTkfcPljsdh8fMvkexH8OPzNDS/dN/Wn0xHP+4nr9TjsdicfaLLhfB/yKKm6f0fjgvsj/AO4Xyb+3HY7FcvsMgvxF8UfUMj7lXz/+unhc37it6f2PjzHY8B+2/igZfb/Us7J/vz/2qX1TFHD/AN0/nW/sqY7HYt+Z/I7fB9/hL+GRy3/vx/2h/YuMp2e2P9Lf2NjzHYtg4l8I/U5vEcfoKqnLz/HEKn447HY9OHJxR4Kcv7r/ANWLKew8h9RjsdjTKruRz3un+r7sV1uXmv0x2OwI9ib5PaHP0+uPanvny/DHY7D9xFyeDcfnpgpPf/4nHmOwGCXA5yvvjyH9yYIzv/uW/qb6Y7HY5n+J9+4T/QrzHL+o/QYBzO7en3Y7HYquRZe19+4NyvuH+kf3Yqye6f1feMdjsaPf4hXD+Jdmfz8sLOI/Z8vvOOx2GhyUx+0g3P8AuH+k4Ay37s/0f/Zjsdho8I2LhBdb96PL78HHb/j9+Ox2Fye0V8TyhXlNz6/dib++/mP7Vx2OwHycj5Z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01832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clipartbest.com/cliparts/aie/Kg5/aieKg5g9T.jpe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549775"/>
            <a:ext cx="1931166" cy="1927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295400"/>
            <a:ext cx="8839200" cy="50593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en-US" sz="40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r>
              <a:rPr lang="en-US" sz="40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HAS BEEN A PLEASURE TO ASSIST YOU WITH YOUR CLAIM.  OUR GOAL IS TO PROVIDE YOU WITH EXCELLENT SERVICE.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305800" cy="1143000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THE </a:t>
            </a:r>
            <a:r>
              <a:rPr lang="en-US" sz="4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endParaRPr lang="en-US" sz="4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100" name="Picture 4" descr="http://sr.photos2.fotosearch.com/bthumb/UNC/UNC252/u1845702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4495800"/>
            <a:ext cx="2514600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9418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wallcoo.net/human/city_night_scene/m01/A_Dark_and_Stormy_Nigh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0782" y="0"/>
            <a:ext cx="9164782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200400"/>
            <a:ext cx="8077200" cy="1752600"/>
          </a:xfrm>
          <a:solidFill>
            <a:srgbClr val="969696">
              <a:alpha val="60000"/>
            </a:srgbClr>
          </a:solidFill>
          <a:ln w="57150">
            <a:solidFill>
              <a:schemeClr val="accent3"/>
            </a:solidFill>
          </a:ln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5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IT </a:t>
            </a:r>
            <a:r>
              <a:rPr lang="en-US" sz="50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WAS A DARK AND STORMY NIGHT.</a:t>
            </a: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524000" y="1828800"/>
            <a:ext cx="6477000" cy="1143000"/>
          </a:xfrm>
        </p:spPr>
        <p:txBody>
          <a:bodyPr>
            <a:noAutofit/>
          </a:bodyPr>
          <a:lstStyle/>
          <a:p>
            <a:pPr algn="ctr"/>
            <a:r>
              <a:rPr lang="en-US" sz="4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IDENTIFY THE </a:t>
            </a:r>
            <a:r>
              <a:rPr lang="en-US" sz="4500" b="1" u="sng" dirty="0" smtClean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MOOD</a:t>
            </a:r>
            <a:endParaRPr lang="en-US" sz="4500" b="1" u="sng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8814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Me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60</TotalTime>
  <Words>381</Words>
  <Application>Microsoft Office PowerPoint</Application>
  <PresentationFormat>On-screen Show (4:3)</PresentationFormat>
  <Paragraphs>81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Austin</vt:lpstr>
      <vt:lpstr>DO NOW!!!</vt:lpstr>
      <vt:lpstr>WHAT IS MOOD?</vt:lpstr>
      <vt:lpstr>WHAT IS MOOD?</vt:lpstr>
      <vt:lpstr>SOME WORDS THAT COULD DESCRIBE MOOD:</vt:lpstr>
      <vt:lpstr>IDENTIFY THE MOOD OF THE FOLLOWING SENTENCES:</vt:lpstr>
      <vt:lpstr>PowerPoint Presentation</vt:lpstr>
      <vt:lpstr>IDENTIFY THE MOOD</vt:lpstr>
      <vt:lpstr>IDENTIFY THE MOOD</vt:lpstr>
      <vt:lpstr>IDENTIFY THE MOOD</vt:lpstr>
      <vt:lpstr>TONE</vt:lpstr>
      <vt:lpstr>TONE</vt:lpstr>
      <vt:lpstr>The TONE of the passage is _________ The author’s ______________ relays the tone.</vt:lpstr>
      <vt:lpstr>The TONE of the passage is FRUSTRATED The author’s DESCRIPTIONS relays the tone.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MOOD?</dc:title>
  <dc:creator>Shettle, Meghan</dc:creator>
  <cp:lastModifiedBy>Shettle, Meghan</cp:lastModifiedBy>
  <cp:revision>8</cp:revision>
  <dcterms:created xsi:type="dcterms:W3CDTF">2015-02-22T20:04:55Z</dcterms:created>
  <dcterms:modified xsi:type="dcterms:W3CDTF">2015-02-22T21:05:49Z</dcterms:modified>
</cp:coreProperties>
</file>